
<file path=[Content_Types].xml><?xml version="1.0" encoding="utf-8"?>
<Types xmlns="http://schemas.openxmlformats.org/package/2006/content-types">
  <Default Extension="emf" ContentType="image/x-emf"/>
  <Default Extension="jpeg" ContentType="image/jpeg"/>
  <Default Extension="pdf" ContentType="application/pd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112"/>
  </p:notesMasterIdLst>
  <p:handoutMasterIdLst>
    <p:handoutMasterId r:id="rId113"/>
  </p:handoutMasterIdLst>
  <p:sldIdLst>
    <p:sldId id="553" r:id="rId2"/>
    <p:sldId id="257" r:id="rId3"/>
    <p:sldId id="551" r:id="rId4"/>
    <p:sldId id="343" r:id="rId5"/>
    <p:sldId id="397" r:id="rId6"/>
    <p:sldId id="399" r:id="rId7"/>
    <p:sldId id="402" r:id="rId8"/>
    <p:sldId id="348" r:id="rId9"/>
    <p:sldId id="354" r:id="rId10"/>
    <p:sldId id="349" r:id="rId11"/>
    <p:sldId id="355" r:id="rId12"/>
    <p:sldId id="356" r:id="rId13"/>
    <p:sldId id="357" r:id="rId14"/>
    <p:sldId id="309" r:id="rId15"/>
    <p:sldId id="311" r:id="rId16"/>
    <p:sldId id="403" r:id="rId17"/>
    <p:sldId id="261" r:id="rId18"/>
    <p:sldId id="258" r:id="rId19"/>
    <p:sldId id="394" r:id="rId20"/>
    <p:sldId id="398" r:id="rId21"/>
    <p:sldId id="259" r:id="rId22"/>
    <p:sldId id="396" r:id="rId23"/>
    <p:sldId id="330" r:id="rId24"/>
    <p:sldId id="331" r:id="rId25"/>
    <p:sldId id="332" r:id="rId26"/>
    <p:sldId id="333" r:id="rId27"/>
    <p:sldId id="269" r:id="rId28"/>
    <p:sldId id="270" r:id="rId29"/>
    <p:sldId id="271" r:id="rId30"/>
    <p:sldId id="272" r:id="rId31"/>
    <p:sldId id="273" r:id="rId32"/>
    <p:sldId id="556" r:id="rId33"/>
    <p:sldId id="274" r:id="rId34"/>
    <p:sldId id="578" r:id="rId35"/>
    <p:sldId id="558" r:id="rId36"/>
    <p:sldId id="577" r:id="rId37"/>
    <p:sldId id="559" r:id="rId38"/>
    <p:sldId id="560" r:id="rId39"/>
    <p:sldId id="557" r:id="rId40"/>
    <p:sldId id="390" r:id="rId41"/>
    <p:sldId id="275" r:id="rId42"/>
    <p:sldId id="276" r:id="rId43"/>
    <p:sldId id="277" r:id="rId44"/>
    <p:sldId id="406" r:id="rId45"/>
    <p:sldId id="404" r:id="rId46"/>
    <p:sldId id="561" r:id="rId47"/>
    <p:sldId id="562" r:id="rId48"/>
    <p:sldId id="563" r:id="rId49"/>
    <p:sldId id="564" r:id="rId50"/>
    <p:sldId id="565" r:id="rId51"/>
    <p:sldId id="567" r:id="rId52"/>
    <p:sldId id="566" r:id="rId53"/>
    <p:sldId id="568" r:id="rId54"/>
    <p:sldId id="569" r:id="rId55"/>
    <p:sldId id="570" r:id="rId56"/>
    <p:sldId id="571" r:id="rId57"/>
    <p:sldId id="572" r:id="rId58"/>
    <p:sldId id="573" r:id="rId59"/>
    <p:sldId id="574" r:id="rId60"/>
    <p:sldId id="575" r:id="rId61"/>
    <p:sldId id="576" r:id="rId62"/>
    <p:sldId id="281" r:id="rId63"/>
    <p:sldId id="283" r:id="rId64"/>
    <p:sldId id="282" r:id="rId65"/>
    <p:sldId id="408" r:id="rId66"/>
    <p:sldId id="409" r:id="rId67"/>
    <p:sldId id="410" r:id="rId68"/>
    <p:sldId id="285" r:id="rId69"/>
    <p:sldId id="411" r:id="rId70"/>
    <p:sldId id="286" r:id="rId71"/>
    <p:sldId id="316" r:id="rId72"/>
    <p:sldId id="288" r:id="rId73"/>
    <p:sldId id="317" r:id="rId74"/>
    <p:sldId id="412" r:id="rId75"/>
    <p:sldId id="291" r:id="rId76"/>
    <p:sldId id="292" r:id="rId77"/>
    <p:sldId id="294" r:id="rId78"/>
    <p:sldId id="295" r:id="rId79"/>
    <p:sldId id="296" r:id="rId80"/>
    <p:sldId id="298" r:id="rId81"/>
    <p:sldId id="320" r:id="rId82"/>
    <p:sldId id="543" r:id="rId83"/>
    <p:sldId id="544" r:id="rId84"/>
    <p:sldId id="545" r:id="rId85"/>
    <p:sldId id="392" r:id="rId86"/>
    <p:sldId id="299" r:id="rId87"/>
    <p:sldId id="321" r:id="rId88"/>
    <p:sldId id="300" r:id="rId89"/>
    <p:sldId id="301" r:id="rId90"/>
    <p:sldId id="322" r:id="rId91"/>
    <p:sldId id="389" r:id="rId92"/>
    <p:sldId id="391" r:id="rId93"/>
    <p:sldId id="324" r:id="rId94"/>
    <p:sldId id="325" r:id="rId95"/>
    <p:sldId id="326" r:id="rId96"/>
    <p:sldId id="546" r:id="rId97"/>
    <p:sldId id="304" r:id="rId98"/>
    <p:sldId id="328" r:id="rId99"/>
    <p:sldId id="547" r:id="rId100"/>
    <p:sldId id="548" r:id="rId101"/>
    <p:sldId id="549" r:id="rId102"/>
    <p:sldId id="550" r:id="rId103"/>
    <p:sldId id="305" r:id="rId104"/>
    <p:sldId id="313" r:id="rId105"/>
    <p:sldId id="267" r:id="rId106"/>
    <p:sldId id="268" r:id="rId107"/>
    <p:sldId id="339" r:id="rId108"/>
    <p:sldId id="338" r:id="rId109"/>
    <p:sldId id="579" r:id="rId110"/>
    <p:sldId id="400" r:id="rId111"/>
  </p:sldIdLst>
  <p:sldSz cx="12192000" cy="6858000"/>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EBCC"/>
    <a:srgbClr val="A4740A"/>
    <a:srgbClr val="600000"/>
    <a:srgbClr val="36FF37"/>
    <a:srgbClr val="2987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C881F9-56DD-CD40-A6E3-13977857F3D8}" v="99" dt="2025-01-14T19:09:26.3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401" autoAdjust="0"/>
    <p:restoredTop sz="83262" autoAdjust="0"/>
  </p:normalViewPr>
  <p:slideViewPr>
    <p:cSldViewPr>
      <p:cViewPr varScale="1">
        <p:scale>
          <a:sx n="172" d="100"/>
          <a:sy n="172" d="100"/>
        </p:scale>
        <p:origin x="3104" y="192"/>
      </p:cViewPr>
      <p:guideLst>
        <p:guide orient="horz" pos="2160"/>
        <p:guide pos="3840"/>
      </p:guideLst>
    </p:cSldViewPr>
  </p:slideViewPr>
  <p:outlineViewPr>
    <p:cViewPr>
      <p:scale>
        <a:sx n="50" d="100"/>
        <a:sy n="50" d="100"/>
      </p:scale>
      <p:origin x="0" y="-1381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2" d="100"/>
          <a:sy n="52" d="100"/>
        </p:scale>
        <p:origin x="-2568"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118"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19"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g Chen" userId="d96fa5ec-4313-4be9-bcac-1adad9054fe4" providerId="ADAL" clId="{0F884936-AA72-AE46-864D-42D1FE046946}"/>
    <pc:docChg chg="undo custSel addSld modSld">
      <pc:chgData name="Dong Chen" userId="d96fa5ec-4313-4be9-bcac-1adad9054fe4" providerId="ADAL" clId="{0F884936-AA72-AE46-864D-42D1FE046946}" dt="2024-01-25T04:35:15.835" v="22"/>
      <pc:docMkLst>
        <pc:docMk/>
      </pc:docMkLst>
      <pc:sldChg chg="modSp mod">
        <pc:chgData name="Dong Chen" userId="d96fa5ec-4313-4be9-bcac-1adad9054fe4" providerId="ADAL" clId="{0F884936-AA72-AE46-864D-42D1FE046946}" dt="2024-01-25T03:34:02.957" v="2" actId="13926"/>
        <pc:sldMkLst>
          <pc:docMk/>
          <pc:sldMk cId="0" sldId="325"/>
        </pc:sldMkLst>
      </pc:sldChg>
      <pc:sldChg chg="addSp delSp modSp new mod">
        <pc:chgData name="Dong Chen" userId="d96fa5ec-4313-4be9-bcac-1adad9054fe4" providerId="ADAL" clId="{0F884936-AA72-AE46-864D-42D1FE046946}" dt="2024-01-25T03:48:29.293" v="5"/>
        <pc:sldMkLst>
          <pc:docMk/>
          <pc:sldMk cId="749748518" sldId="546"/>
        </pc:sldMkLst>
      </pc:sldChg>
      <pc:sldChg chg="addSp delSp modSp new mod">
        <pc:chgData name="Dong Chen" userId="d96fa5ec-4313-4be9-bcac-1adad9054fe4" providerId="ADAL" clId="{0F884936-AA72-AE46-864D-42D1FE046946}" dt="2024-01-25T04:31:04.313" v="8"/>
        <pc:sldMkLst>
          <pc:docMk/>
          <pc:sldMk cId="194224465" sldId="547"/>
        </pc:sldMkLst>
      </pc:sldChg>
      <pc:sldChg chg="addSp delSp modSp new mod">
        <pc:chgData name="Dong Chen" userId="d96fa5ec-4313-4be9-bcac-1adad9054fe4" providerId="ADAL" clId="{0F884936-AA72-AE46-864D-42D1FE046946}" dt="2024-01-25T04:32:54.658" v="14" actId="22"/>
        <pc:sldMkLst>
          <pc:docMk/>
          <pc:sldMk cId="2691003480" sldId="548"/>
        </pc:sldMkLst>
      </pc:sldChg>
      <pc:sldChg chg="addSp delSp modSp add mod">
        <pc:chgData name="Dong Chen" userId="d96fa5ec-4313-4be9-bcac-1adad9054fe4" providerId="ADAL" clId="{0F884936-AA72-AE46-864D-42D1FE046946}" dt="2024-01-25T04:35:15.835" v="22"/>
        <pc:sldMkLst>
          <pc:docMk/>
          <pc:sldMk cId="4007936975" sldId="549"/>
        </pc:sldMkLst>
      </pc:sldChg>
      <pc:sldChg chg="addSp delSp modSp new mod">
        <pc:chgData name="Dong Chen" userId="d96fa5ec-4313-4be9-bcac-1adad9054fe4" providerId="ADAL" clId="{0F884936-AA72-AE46-864D-42D1FE046946}" dt="2024-01-25T04:34:38.205" v="20"/>
        <pc:sldMkLst>
          <pc:docMk/>
          <pc:sldMk cId="1624363498" sldId="550"/>
        </pc:sldMkLst>
      </pc:sldChg>
    </pc:docChg>
  </pc:docChgLst>
  <pc:docChgLst>
    <pc:chgData name="Dong Chen" userId="d96fa5ec-4313-4be9-bcac-1adad9054fe4" providerId="ADAL" clId="{59C881F9-56DD-CD40-A6E3-13977857F3D8}"/>
    <pc:docChg chg="undo custSel addSld delSld modSld sldOrd modMainMaster modNotesMaster">
      <pc:chgData name="Dong Chen" userId="d96fa5ec-4313-4be9-bcac-1adad9054fe4" providerId="ADAL" clId="{59C881F9-56DD-CD40-A6E3-13977857F3D8}" dt="2025-01-14T19:09:26.379" v="922"/>
      <pc:docMkLst>
        <pc:docMk/>
      </pc:docMkLst>
      <pc:sldChg chg="addSp delSp modSp del mod">
        <pc:chgData name="Dong Chen" userId="d96fa5ec-4313-4be9-bcac-1adad9054fe4" providerId="ADAL" clId="{59C881F9-56DD-CD40-A6E3-13977857F3D8}" dt="2025-01-07T05:27:43.810" v="20" actId="2696"/>
        <pc:sldMkLst>
          <pc:docMk/>
          <pc:sldMk cId="0" sldId="256"/>
        </pc:sldMkLst>
      </pc:sldChg>
      <pc:sldChg chg="modSp mod modNotes">
        <pc:chgData name="Dong Chen" userId="d96fa5ec-4313-4be9-bcac-1adad9054fe4" providerId="ADAL" clId="{59C881F9-56DD-CD40-A6E3-13977857F3D8}" dt="2025-01-07T05:33:26.479" v="46" actId="14100"/>
        <pc:sldMkLst>
          <pc:docMk/>
          <pc:sldMk cId="0" sldId="257"/>
        </pc:sldMkLst>
        <pc:spChg chg="mod">
          <ac:chgData name="Dong Chen" userId="d96fa5ec-4313-4be9-bcac-1adad9054fe4" providerId="ADAL" clId="{59C881F9-56DD-CD40-A6E3-13977857F3D8}" dt="2025-01-07T05:33:26.479" v="46" actId="14100"/>
          <ac:spMkLst>
            <pc:docMk/>
            <pc:sldMk cId="0" sldId="257"/>
            <ac:spMk id="4" creationId="{00000000-0000-0000-0000-000000000000}"/>
          </ac:spMkLst>
        </pc:spChg>
        <pc:spChg chg="mod">
          <ac:chgData name="Dong Chen" userId="d96fa5ec-4313-4be9-bcac-1adad9054fe4" providerId="ADAL" clId="{59C881F9-56DD-CD40-A6E3-13977857F3D8}" dt="2025-01-07T05:33:13.149" v="40"/>
          <ac:spMkLst>
            <pc:docMk/>
            <pc:sldMk cId="0" sldId="257"/>
            <ac:spMk id="5" creationId="{00000000-0000-0000-0000-000000000000}"/>
          </ac:spMkLst>
        </pc:spChg>
        <pc:picChg chg="mod">
          <ac:chgData name="Dong Chen" userId="d96fa5ec-4313-4be9-bcac-1adad9054fe4" providerId="ADAL" clId="{59C881F9-56DD-CD40-A6E3-13977857F3D8}" dt="2025-01-07T05:33:23.371" v="45" actId="1076"/>
          <ac:picMkLst>
            <pc:docMk/>
            <pc:sldMk cId="0" sldId="257"/>
            <ac:picMk id="1026" creationId="{7B31FDBA-E0A9-4A4A-BE03-9E6EA3E94FFE}"/>
          </ac:picMkLst>
        </pc:picChg>
      </pc:sldChg>
      <pc:sldChg chg="delSp modSp mod modNotes">
        <pc:chgData name="Dong Chen" userId="d96fa5ec-4313-4be9-bcac-1adad9054fe4" providerId="ADAL" clId="{59C881F9-56DD-CD40-A6E3-13977857F3D8}" dt="2025-01-07T05:36:45.590" v="114" actId="478"/>
        <pc:sldMkLst>
          <pc:docMk/>
          <pc:sldMk cId="0" sldId="258"/>
        </pc:sldMkLst>
        <pc:spChg chg="mod">
          <ac:chgData name="Dong Chen" userId="d96fa5ec-4313-4be9-bcac-1adad9054fe4" providerId="ADAL" clId="{59C881F9-56DD-CD40-A6E3-13977857F3D8}" dt="2025-01-07T05:36:37.265" v="113" actId="33524"/>
          <ac:spMkLst>
            <pc:docMk/>
            <pc:sldMk cId="0" sldId="258"/>
            <ac:spMk id="8195" creationId="{00000000-0000-0000-0000-000000000000}"/>
          </ac:spMkLst>
        </pc:spChg>
      </pc:sldChg>
      <pc:sldChg chg="modSp modNotes">
        <pc:chgData name="Dong Chen" userId="d96fa5ec-4313-4be9-bcac-1adad9054fe4" providerId="ADAL" clId="{59C881F9-56DD-CD40-A6E3-13977857F3D8}" dt="2025-01-07T05:33:13.149" v="40"/>
        <pc:sldMkLst>
          <pc:docMk/>
          <pc:sldMk cId="0" sldId="259"/>
        </pc:sldMkLst>
        <pc:spChg chg="mod">
          <ac:chgData name="Dong Chen" userId="d96fa5ec-4313-4be9-bcac-1adad9054fe4" providerId="ADAL" clId="{59C881F9-56DD-CD40-A6E3-13977857F3D8}" dt="2025-01-07T05:33:13.149" v="40"/>
          <ac:spMkLst>
            <pc:docMk/>
            <pc:sldMk cId="0" sldId="259"/>
            <ac:spMk id="5" creationId="{00000000-0000-0000-0000-000000000000}"/>
          </ac:spMkLst>
        </pc:spChg>
        <pc:graphicFrameChg chg="mod">
          <ac:chgData name="Dong Chen" userId="d96fa5ec-4313-4be9-bcac-1adad9054fe4" providerId="ADAL" clId="{59C881F9-56DD-CD40-A6E3-13977857F3D8}" dt="2025-01-07T05:33:13.149" v="40"/>
          <ac:graphicFrameMkLst>
            <pc:docMk/>
            <pc:sldMk cId="0" sldId="259"/>
            <ac:graphicFrameMk id="4" creationId="{00000000-0000-0000-0000-000000000000}"/>
          </ac:graphicFrameMkLst>
        </pc:graphicFrameChg>
      </pc:sldChg>
      <pc:sldChg chg="addSp modSp mod modNotes">
        <pc:chgData name="Dong Chen" userId="d96fa5ec-4313-4be9-bcac-1adad9054fe4" providerId="ADAL" clId="{59C881F9-56DD-CD40-A6E3-13977857F3D8}" dt="2025-01-07T05:33:13.149" v="40"/>
        <pc:sldMkLst>
          <pc:docMk/>
          <pc:sldMk cId="0" sldId="261"/>
        </pc:sldMkLst>
        <pc:spChg chg="add mod">
          <ac:chgData name="Dong Chen" userId="d96fa5ec-4313-4be9-bcac-1adad9054fe4" providerId="ADAL" clId="{59C881F9-56DD-CD40-A6E3-13977857F3D8}" dt="2025-01-07T05:33:13.149" v="40"/>
          <ac:spMkLst>
            <pc:docMk/>
            <pc:sldMk cId="0" sldId="261"/>
            <ac:spMk id="2" creationId="{16C06F9C-0F3E-C203-F253-678089D32970}"/>
          </ac:spMkLst>
        </pc:spChg>
        <pc:graphicFrameChg chg="mod">
          <ac:chgData name="Dong Chen" userId="d96fa5ec-4313-4be9-bcac-1adad9054fe4" providerId="ADAL" clId="{59C881F9-56DD-CD40-A6E3-13977857F3D8}" dt="2025-01-07T05:33:13.149" v="40"/>
          <ac:graphicFrameMkLst>
            <pc:docMk/>
            <pc:sldMk cId="0" sldId="261"/>
            <ac:graphicFrameMk id="4" creationId="{00000000-0000-0000-0000-000000000000}"/>
          </ac:graphicFrameMkLst>
        </pc:graphicFrameChg>
      </pc:sldChg>
      <pc:sldChg chg="modSp modNotes">
        <pc:chgData name="Dong Chen" userId="d96fa5ec-4313-4be9-bcac-1adad9054fe4" providerId="ADAL" clId="{59C881F9-56DD-CD40-A6E3-13977857F3D8}" dt="2025-01-07T05:33:13.149" v="40"/>
        <pc:sldMkLst>
          <pc:docMk/>
          <pc:sldMk cId="0" sldId="267"/>
        </pc:sldMkLst>
        <pc:spChg chg="mod">
          <ac:chgData name="Dong Chen" userId="d96fa5ec-4313-4be9-bcac-1adad9054fe4" providerId="ADAL" clId="{59C881F9-56DD-CD40-A6E3-13977857F3D8}" dt="2025-01-07T05:33:13.149" v="40"/>
          <ac:spMkLst>
            <pc:docMk/>
            <pc:sldMk cId="0" sldId="267"/>
            <ac:spMk id="4" creationId="{00000000-0000-0000-0000-000000000000}"/>
          </ac:spMkLst>
        </pc:spChg>
        <pc:graphicFrameChg chg="mod">
          <ac:chgData name="Dong Chen" userId="d96fa5ec-4313-4be9-bcac-1adad9054fe4" providerId="ADAL" clId="{59C881F9-56DD-CD40-A6E3-13977857F3D8}" dt="2025-01-07T05:33:13.149" v="40"/>
          <ac:graphicFrameMkLst>
            <pc:docMk/>
            <pc:sldMk cId="0" sldId="267"/>
            <ac:graphicFrameMk id="8" creationId="{00000000-0000-0000-0000-000000000000}"/>
          </ac:graphicFrameMkLst>
        </pc:graphicFrameChg>
      </pc:sldChg>
      <pc:sldChg chg="modSp modNotes">
        <pc:chgData name="Dong Chen" userId="d96fa5ec-4313-4be9-bcac-1adad9054fe4" providerId="ADAL" clId="{59C881F9-56DD-CD40-A6E3-13977857F3D8}" dt="2025-01-07T05:33:13.149" v="40"/>
        <pc:sldMkLst>
          <pc:docMk/>
          <pc:sldMk cId="0" sldId="268"/>
        </pc:sldMkLst>
        <pc:spChg chg="mod">
          <ac:chgData name="Dong Chen" userId="d96fa5ec-4313-4be9-bcac-1adad9054fe4" providerId="ADAL" clId="{59C881F9-56DD-CD40-A6E3-13977857F3D8}" dt="2025-01-07T05:33:13.149" v="40"/>
          <ac:spMkLst>
            <pc:docMk/>
            <pc:sldMk cId="0" sldId="268"/>
            <ac:spMk id="3" creationId="{00000000-0000-0000-0000-000000000000}"/>
          </ac:spMkLst>
        </pc:spChg>
        <pc:picChg chg="mod">
          <ac:chgData name="Dong Chen" userId="d96fa5ec-4313-4be9-bcac-1adad9054fe4" providerId="ADAL" clId="{59C881F9-56DD-CD40-A6E3-13977857F3D8}" dt="2025-01-07T05:33:13.149" v="40"/>
          <ac:picMkLst>
            <pc:docMk/>
            <pc:sldMk cId="0" sldId="268"/>
            <ac:picMk id="7" creationId="{00000000-0000-0000-0000-000000000000}"/>
          </ac:picMkLst>
        </pc:picChg>
      </pc:sldChg>
      <pc:sldChg chg="modSp modNotes">
        <pc:chgData name="Dong Chen" userId="d96fa5ec-4313-4be9-bcac-1adad9054fe4" providerId="ADAL" clId="{59C881F9-56DD-CD40-A6E3-13977857F3D8}" dt="2025-01-07T05:33:13.149" v="40"/>
        <pc:sldMkLst>
          <pc:docMk/>
          <pc:sldMk cId="0" sldId="269"/>
        </pc:sldMkLst>
        <pc:spChg chg="mod">
          <ac:chgData name="Dong Chen" userId="d96fa5ec-4313-4be9-bcac-1adad9054fe4" providerId="ADAL" clId="{59C881F9-56DD-CD40-A6E3-13977857F3D8}" dt="2025-01-07T05:33:13.149" v="40"/>
          <ac:spMkLst>
            <pc:docMk/>
            <pc:sldMk cId="0" sldId="269"/>
            <ac:spMk id="2" creationId="{00000000-0000-0000-0000-000000000000}"/>
          </ac:spMkLst>
        </pc:spChg>
        <pc:spChg chg="mod">
          <ac:chgData name="Dong Chen" userId="d96fa5ec-4313-4be9-bcac-1adad9054fe4" providerId="ADAL" clId="{59C881F9-56DD-CD40-A6E3-13977857F3D8}" dt="2025-01-07T05:33:13.149" v="40"/>
          <ac:spMkLst>
            <pc:docMk/>
            <pc:sldMk cId="0" sldId="269"/>
            <ac:spMk id="6" creationId="{00000000-0000-0000-0000-000000000000}"/>
          </ac:spMkLst>
        </pc:spChg>
        <pc:graphicFrameChg chg="mod">
          <ac:chgData name="Dong Chen" userId="d96fa5ec-4313-4be9-bcac-1adad9054fe4" providerId="ADAL" clId="{59C881F9-56DD-CD40-A6E3-13977857F3D8}" dt="2025-01-07T05:33:13.149" v="40"/>
          <ac:graphicFrameMkLst>
            <pc:docMk/>
            <pc:sldMk cId="0" sldId="269"/>
            <ac:graphicFrameMk id="4" creationId="{00000000-0000-0000-0000-000000000000}"/>
          </ac:graphicFrameMkLst>
        </pc:graphicFrameChg>
      </pc:sldChg>
      <pc:sldChg chg="delSp modSp mod modNotes">
        <pc:chgData name="Dong Chen" userId="d96fa5ec-4313-4be9-bcac-1adad9054fe4" providerId="ADAL" clId="{59C881F9-56DD-CD40-A6E3-13977857F3D8}" dt="2025-01-07T05:45:19.565" v="200" actId="1076"/>
        <pc:sldMkLst>
          <pc:docMk/>
          <pc:sldMk cId="0" sldId="270"/>
        </pc:sldMkLst>
        <pc:picChg chg="mod">
          <ac:chgData name="Dong Chen" userId="d96fa5ec-4313-4be9-bcac-1adad9054fe4" providerId="ADAL" clId="{59C881F9-56DD-CD40-A6E3-13977857F3D8}" dt="2025-01-07T05:45:19.565" v="200" actId="1076"/>
          <ac:picMkLst>
            <pc:docMk/>
            <pc:sldMk cId="0" sldId="270"/>
            <ac:picMk id="2" creationId="{00000000-0000-0000-0000-000000000000}"/>
          </ac:picMkLst>
        </pc:picChg>
      </pc:sldChg>
      <pc:sldChg chg="modSp mod modNotes">
        <pc:chgData name="Dong Chen" userId="d96fa5ec-4313-4be9-bcac-1adad9054fe4" providerId="ADAL" clId="{59C881F9-56DD-CD40-A6E3-13977857F3D8}" dt="2025-01-09T20:04:11.312" v="685" actId="33524"/>
        <pc:sldMkLst>
          <pc:docMk/>
          <pc:sldMk cId="0" sldId="271"/>
        </pc:sldMkLst>
        <pc:spChg chg="mod">
          <ac:chgData name="Dong Chen" userId="d96fa5ec-4313-4be9-bcac-1adad9054fe4" providerId="ADAL" clId="{59C881F9-56DD-CD40-A6E3-13977857F3D8}" dt="2025-01-07T05:33:13.149" v="40"/>
          <ac:spMkLst>
            <pc:docMk/>
            <pc:sldMk cId="0" sldId="271"/>
            <ac:spMk id="5" creationId="{00000000-0000-0000-0000-000000000000}"/>
          </ac:spMkLst>
        </pc:spChg>
        <pc:spChg chg="mod">
          <ac:chgData name="Dong Chen" userId="d96fa5ec-4313-4be9-bcac-1adad9054fe4" providerId="ADAL" clId="{59C881F9-56DD-CD40-A6E3-13977857F3D8}" dt="2025-01-09T20:04:11.312" v="685" actId="33524"/>
          <ac:spMkLst>
            <pc:docMk/>
            <pc:sldMk cId="0" sldId="271"/>
            <ac:spMk id="19459" creationId="{00000000-0000-0000-0000-000000000000}"/>
          </ac:spMkLst>
        </pc:spChg>
      </pc:sldChg>
      <pc:sldChg chg="modSp mod modNotes">
        <pc:chgData name="Dong Chen" userId="d96fa5ec-4313-4be9-bcac-1adad9054fe4" providerId="ADAL" clId="{59C881F9-56DD-CD40-A6E3-13977857F3D8}" dt="2025-01-07T05:45:44.353" v="201" actId="14100"/>
        <pc:sldMkLst>
          <pc:docMk/>
          <pc:sldMk cId="0" sldId="272"/>
        </pc:sldMkLst>
        <pc:spChg chg="mod">
          <ac:chgData name="Dong Chen" userId="d96fa5ec-4313-4be9-bcac-1adad9054fe4" providerId="ADAL" clId="{59C881F9-56DD-CD40-A6E3-13977857F3D8}" dt="2025-01-07T05:45:44.353" v="201" actId="14100"/>
          <ac:spMkLst>
            <pc:docMk/>
            <pc:sldMk cId="0" sldId="272"/>
            <ac:spMk id="7" creationId="{00000000-0000-0000-0000-000000000000}"/>
          </ac:spMkLst>
        </pc:spChg>
        <pc:spChg chg="mod">
          <ac:chgData name="Dong Chen" userId="d96fa5ec-4313-4be9-bcac-1adad9054fe4" providerId="ADAL" clId="{59C881F9-56DD-CD40-A6E3-13977857F3D8}" dt="2025-01-07T05:33:13.149" v="40"/>
          <ac:spMkLst>
            <pc:docMk/>
            <pc:sldMk cId="0" sldId="272"/>
            <ac:spMk id="10" creationId="{00000000-0000-0000-0000-000000000000}"/>
          </ac:spMkLst>
        </pc:spChg>
        <pc:spChg chg="mod">
          <ac:chgData name="Dong Chen" userId="d96fa5ec-4313-4be9-bcac-1adad9054fe4" providerId="ADAL" clId="{59C881F9-56DD-CD40-A6E3-13977857F3D8}" dt="2025-01-07T05:33:13.149" v="40"/>
          <ac:spMkLst>
            <pc:docMk/>
            <pc:sldMk cId="0" sldId="272"/>
            <ac:spMk id="11" creationId="{00000000-0000-0000-0000-000000000000}"/>
          </ac:spMkLst>
        </pc:spChg>
        <pc:spChg chg="mod">
          <ac:chgData name="Dong Chen" userId="d96fa5ec-4313-4be9-bcac-1adad9054fe4" providerId="ADAL" clId="{59C881F9-56DD-CD40-A6E3-13977857F3D8}" dt="2025-01-07T05:33:13.149" v="40"/>
          <ac:spMkLst>
            <pc:docMk/>
            <pc:sldMk cId="0" sldId="272"/>
            <ac:spMk id="13" creationId="{00000000-0000-0000-0000-000000000000}"/>
          </ac:spMkLst>
        </pc:spChg>
        <pc:spChg chg="mod">
          <ac:chgData name="Dong Chen" userId="d96fa5ec-4313-4be9-bcac-1adad9054fe4" providerId="ADAL" clId="{59C881F9-56DD-CD40-A6E3-13977857F3D8}" dt="2025-01-07T05:33:13.149" v="40"/>
          <ac:spMkLst>
            <pc:docMk/>
            <pc:sldMk cId="0" sldId="272"/>
            <ac:spMk id="14" creationId="{00000000-0000-0000-0000-000000000000}"/>
          </ac:spMkLst>
        </pc:spChg>
      </pc:sldChg>
      <pc:sldChg chg="modSp modNotes">
        <pc:chgData name="Dong Chen" userId="d96fa5ec-4313-4be9-bcac-1adad9054fe4" providerId="ADAL" clId="{59C881F9-56DD-CD40-A6E3-13977857F3D8}" dt="2025-01-07T05:33:13.149" v="40"/>
        <pc:sldMkLst>
          <pc:docMk/>
          <pc:sldMk cId="0" sldId="273"/>
        </pc:sldMkLst>
        <pc:picChg chg="mod">
          <ac:chgData name="Dong Chen" userId="d96fa5ec-4313-4be9-bcac-1adad9054fe4" providerId="ADAL" clId="{59C881F9-56DD-CD40-A6E3-13977857F3D8}" dt="2025-01-07T05:33:13.149" v="40"/>
          <ac:picMkLst>
            <pc:docMk/>
            <pc:sldMk cId="0" sldId="273"/>
            <ac:picMk id="21507" creationId="{00000000-0000-0000-0000-000000000000}"/>
          </ac:picMkLst>
        </pc:picChg>
      </pc:sldChg>
      <pc:sldChg chg="modSp modNotes">
        <pc:chgData name="Dong Chen" userId="d96fa5ec-4313-4be9-bcac-1adad9054fe4" providerId="ADAL" clId="{59C881F9-56DD-CD40-A6E3-13977857F3D8}" dt="2025-01-07T05:33:13.149" v="40"/>
        <pc:sldMkLst>
          <pc:docMk/>
          <pc:sldMk cId="0" sldId="274"/>
        </pc:sldMkLst>
        <pc:spChg chg="mod">
          <ac:chgData name="Dong Chen" userId="d96fa5ec-4313-4be9-bcac-1adad9054fe4" providerId="ADAL" clId="{59C881F9-56DD-CD40-A6E3-13977857F3D8}" dt="2025-01-07T05:33:13.149" v="40"/>
          <ac:spMkLst>
            <pc:docMk/>
            <pc:sldMk cId="0" sldId="274"/>
            <ac:spMk id="3" creationId="{00000000-0000-0000-0000-000000000000}"/>
          </ac:spMkLst>
        </pc:spChg>
        <pc:spChg chg="mod">
          <ac:chgData name="Dong Chen" userId="d96fa5ec-4313-4be9-bcac-1adad9054fe4" providerId="ADAL" clId="{59C881F9-56DD-CD40-A6E3-13977857F3D8}" dt="2025-01-07T05:33:13.149" v="40"/>
          <ac:spMkLst>
            <pc:docMk/>
            <pc:sldMk cId="0" sldId="274"/>
            <ac:spMk id="5" creationId="{F2A28CA5-AFEA-42C2-B02A-0D1B543E89A9}"/>
          </ac:spMkLst>
        </pc:spChg>
        <pc:picChg chg="mod">
          <ac:chgData name="Dong Chen" userId="d96fa5ec-4313-4be9-bcac-1adad9054fe4" providerId="ADAL" clId="{59C881F9-56DD-CD40-A6E3-13977857F3D8}" dt="2025-01-07T05:33:13.149" v="40"/>
          <ac:picMkLst>
            <pc:docMk/>
            <pc:sldMk cId="0" sldId="274"/>
            <ac:picMk id="4" creationId="{00000000-0000-0000-0000-000000000000}"/>
          </ac:picMkLst>
        </pc:picChg>
        <pc:picChg chg="mod">
          <ac:chgData name="Dong Chen" userId="d96fa5ec-4313-4be9-bcac-1adad9054fe4" providerId="ADAL" clId="{59C881F9-56DD-CD40-A6E3-13977857F3D8}" dt="2025-01-07T05:33:13.149" v="40"/>
          <ac:picMkLst>
            <pc:docMk/>
            <pc:sldMk cId="0" sldId="274"/>
            <ac:picMk id="6" creationId="{9D77A408-97B5-4DB6-A6B6-0C1179996BA2}"/>
          </ac:picMkLst>
        </pc:picChg>
        <pc:picChg chg="mod">
          <ac:chgData name="Dong Chen" userId="d96fa5ec-4313-4be9-bcac-1adad9054fe4" providerId="ADAL" clId="{59C881F9-56DD-CD40-A6E3-13977857F3D8}" dt="2025-01-07T05:33:13.149" v="40"/>
          <ac:picMkLst>
            <pc:docMk/>
            <pc:sldMk cId="0" sldId="274"/>
            <ac:picMk id="10" creationId="{F67E87FE-6CCA-4637-B3A5-710DBBF7642F}"/>
          </ac:picMkLst>
        </pc:picChg>
      </pc:sldChg>
      <pc:sldChg chg="modSp modNotes">
        <pc:chgData name="Dong Chen" userId="d96fa5ec-4313-4be9-bcac-1adad9054fe4" providerId="ADAL" clId="{59C881F9-56DD-CD40-A6E3-13977857F3D8}" dt="2025-01-07T05:33:13.149" v="40"/>
        <pc:sldMkLst>
          <pc:docMk/>
          <pc:sldMk cId="0" sldId="275"/>
        </pc:sldMkLst>
        <pc:spChg chg="mod">
          <ac:chgData name="Dong Chen" userId="d96fa5ec-4313-4be9-bcac-1adad9054fe4" providerId="ADAL" clId="{59C881F9-56DD-CD40-A6E3-13977857F3D8}" dt="2025-01-07T05:33:13.149" v="40"/>
          <ac:spMkLst>
            <pc:docMk/>
            <pc:sldMk cId="0" sldId="275"/>
            <ac:spMk id="5" creationId="{00000000-0000-0000-0000-000000000000}"/>
          </ac:spMkLst>
        </pc:spChg>
      </pc:sldChg>
      <pc:sldChg chg="modSp mod modNotes">
        <pc:chgData name="Dong Chen" userId="d96fa5ec-4313-4be9-bcac-1adad9054fe4" providerId="ADAL" clId="{59C881F9-56DD-CD40-A6E3-13977857F3D8}" dt="2025-01-14T18:34:46.800" v="752" actId="404"/>
        <pc:sldMkLst>
          <pc:docMk/>
          <pc:sldMk cId="0" sldId="276"/>
        </pc:sldMkLst>
        <pc:spChg chg="mod">
          <ac:chgData name="Dong Chen" userId="d96fa5ec-4313-4be9-bcac-1adad9054fe4" providerId="ADAL" clId="{59C881F9-56DD-CD40-A6E3-13977857F3D8}" dt="2025-01-07T05:33:13.149" v="40"/>
          <ac:spMkLst>
            <pc:docMk/>
            <pc:sldMk cId="0" sldId="276"/>
            <ac:spMk id="3" creationId="{00000000-0000-0000-0000-000000000000}"/>
          </ac:spMkLst>
        </pc:spChg>
        <pc:spChg chg="mod">
          <ac:chgData name="Dong Chen" userId="d96fa5ec-4313-4be9-bcac-1adad9054fe4" providerId="ADAL" clId="{59C881F9-56DD-CD40-A6E3-13977857F3D8}" dt="2025-01-14T18:34:46.800" v="752" actId="404"/>
          <ac:spMkLst>
            <pc:docMk/>
            <pc:sldMk cId="0" sldId="276"/>
            <ac:spMk id="10" creationId="{00000000-0000-0000-0000-000000000000}"/>
          </ac:spMkLst>
        </pc:spChg>
      </pc:sldChg>
      <pc:sldChg chg="modSp modNotes">
        <pc:chgData name="Dong Chen" userId="d96fa5ec-4313-4be9-bcac-1adad9054fe4" providerId="ADAL" clId="{59C881F9-56DD-CD40-A6E3-13977857F3D8}" dt="2025-01-07T05:33:13.149" v="40"/>
        <pc:sldMkLst>
          <pc:docMk/>
          <pc:sldMk cId="0" sldId="277"/>
        </pc:sldMkLst>
        <pc:spChg chg="mod">
          <ac:chgData name="Dong Chen" userId="d96fa5ec-4313-4be9-bcac-1adad9054fe4" providerId="ADAL" clId="{59C881F9-56DD-CD40-A6E3-13977857F3D8}" dt="2025-01-07T05:33:13.149" v="40"/>
          <ac:spMkLst>
            <pc:docMk/>
            <pc:sldMk cId="0" sldId="277"/>
            <ac:spMk id="2" creationId="{B54EC254-29EF-9E27-4C55-BBF723019518}"/>
          </ac:spMkLst>
        </pc:spChg>
        <pc:spChg chg="mod">
          <ac:chgData name="Dong Chen" userId="d96fa5ec-4313-4be9-bcac-1adad9054fe4" providerId="ADAL" clId="{59C881F9-56DD-CD40-A6E3-13977857F3D8}" dt="2025-01-07T05:33:13.149" v="40"/>
          <ac:spMkLst>
            <pc:docMk/>
            <pc:sldMk cId="0" sldId="277"/>
            <ac:spMk id="5" creationId="{D6457D63-FD93-4F85-BCA1-08B2FE4BF4CF}"/>
          </ac:spMkLst>
        </pc:spChg>
        <pc:spChg chg="mod">
          <ac:chgData name="Dong Chen" userId="d96fa5ec-4313-4be9-bcac-1adad9054fe4" providerId="ADAL" clId="{59C881F9-56DD-CD40-A6E3-13977857F3D8}" dt="2025-01-07T05:33:13.149" v="40"/>
          <ac:spMkLst>
            <pc:docMk/>
            <pc:sldMk cId="0" sldId="277"/>
            <ac:spMk id="23" creationId="{0895F4A3-BBF9-4FD6-A301-EF31A5660852}"/>
          </ac:spMkLst>
        </pc:spChg>
        <pc:spChg chg="mod">
          <ac:chgData name="Dong Chen" userId="d96fa5ec-4313-4be9-bcac-1adad9054fe4" providerId="ADAL" clId="{59C881F9-56DD-CD40-A6E3-13977857F3D8}" dt="2025-01-07T05:33:13.149" v="40"/>
          <ac:spMkLst>
            <pc:docMk/>
            <pc:sldMk cId="0" sldId="277"/>
            <ac:spMk id="25" creationId="{7F3BB9FB-3DBB-412D-BB36-D6E0C0755166}"/>
          </ac:spMkLst>
        </pc:spChg>
        <pc:spChg chg="mod">
          <ac:chgData name="Dong Chen" userId="d96fa5ec-4313-4be9-bcac-1adad9054fe4" providerId="ADAL" clId="{59C881F9-56DD-CD40-A6E3-13977857F3D8}" dt="2025-01-07T05:33:13.149" v="40"/>
          <ac:spMkLst>
            <pc:docMk/>
            <pc:sldMk cId="0" sldId="277"/>
            <ac:spMk id="29" creationId="{07C13E88-A20C-4F01-8486-1AC570818B3F}"/>
          </ac:spMkLst>
        </pc:spChg>
        <pc:spChg chg="mod">
          <ac:chgData name="Dong Chen" userId="d96fa5ec-4313-4be9-bcac-1adad9054fe4" providerId="ADAL" clId="{59C881F9-56DD-CD40-A6E3-13977857F3D8}" dt="2025-01-07T05:33:13.149" v="40"/>
          <ac:spMkLst>
            <pc:docMk/>
            <pc:sldMk cId="0" sldId="277"/>
            <ac:spMk id="31" creationId="{5D4DBFE2-262D-4A5E-99A8-7E0EAAB10C33}"/>
          </ac:spMkLst>
        </pc:spChg>
        <pc:spChg chg="mod">
          <ac:chgData name="Dong Chen" userId="d96fa5ec-4313-4be9-bcac-1adad9054fe4" providerId="ADAL" clId="{59C881F9-56DD-CD40-A6E3-13977857F3D8}" dt="2025-01-07T05:33:13.149" v="40"/>
          <ac:spMkLst>
            <pc:docMk/>
            <pc:sldMk cId="0" sldId="277"/>
            <ac:spMk id="25602" creationId="{00000000-0000-0000-0000-000000000000}"/>
          </ac:spMkLst>
        </pc:spChg>
        <pc:picChg chg="mod">
          <ac:chgData name="Dong Chen" userId="d96fa5ec-4313-4be9-bcac-1adad9054fe4" providerId="ADAL" clId="{59C881F9-56DD-CD40-A6E3-13977857F3D8}" dt="2025-01-07T05:33:13.149" v="40"/>
          <ac:picMkLst>
            <pc:docMk/>
            <pc:sldMk cId="0" sldId="277"/>
            <ac:picMk id="6" creationId="{02F6EFAA-E8FC-47AB-8DF1-E93BF096D142}"/>
          </ac:picMkLst>
        </pc:picChg>
        <pc:cxnChg chg="mod">
          <ac:chgData name="Dong Chen" userId="d96fa5ec-4313-4be9-bcac-1adad9054fe4" providerId="ADAL" clId="{59C881F9-56DD-CD40-A6E3-13977857F3D8}" dt="2025-01-07T05:33:13.149" v="40"/>
          <ac:cxnSpMkLst>
            <pc:docMk/>
            <pc:sldMk cId="0" sldId="277"/>
            <ac:cxnSpMk id="24" creationId="{566EAEC0-44C8-4C39-BEEA-6A92A4BF22CC}"/>
          </ac:cxnSpMkLst>
        </pc:cxnChg>
        <pc:cxnChg chg="mod">
          <ac:chgData name="Dong Chen" userId="d96fa5ec-4313-4be9-bcac-1adad9054fe4" providerId="ADAL" clId="{59C881F9-56DD-CD40-A6E3-13977857F3D8}" dt="2025-01-07T05:33:13.149" v="40"/>
          <ac:cxnSpMkLst>
            <pc:docMk/>
            <pc:sldMk cId="0" sldId="277"/>
            <ac:cxnSpMk id="30" creationId="{1CE1579B-1363-4B64-A2FB-803B53B5DEF3}"/>
          </ac:cxnSpMkLst>
        </pc:cxnChg>
      </pc:sldChg>
      <pc:sldChg chg="addSp modSp mod modNotes modNotesTx">
        <pc:chgData name="Dong Chen" userId="d96fa5ec-4313-4be9-bcac-1adad9054fe4" providerId="ADAL" clId="{59C881F9-56DD-CD40-A6E3-13977857F3D8}" dt="2025-01-14T18:42:32.553" v="786" actId="20577"/>
        <pc:sldMkLst>
          <pc:docMk/>
          <pc:sldMk cId="0" sldId="281"/>
        </pc:sldMkLst>
        <pc:spChg chg="add mod">
          <ac:chgData name="Dong Chen" userId="d96fa5ec-4313-4be9-bcac-1adad9054fe4" providerId="ADAL" clId="{59C881F9-56DD-CD40-A6E3-13977857F3D8}" dt="2025-01-14T18:42:32.553" v="786" actId="20577"/>
          <ac:spMkLst>
            <pc:docMk/>
            <pc:sldMk cId="0" sldId="281"/>
            <ac:spMk id="2" creationId="{BE61D21A-DD92-62F3-8D75-9178139D123E}"/>
          </ac:spMkLst>
        </pc:spChg>
        <pc:spChg chg="mod">
          <ac:chgData name="Dong Chen" userId="d96fa5ec-4313-4be9-bcac-1adad9054fe4" providerId="ADAL" clId="{59C881F9-56DD-CD40-A6E3-13977857F3D8}" dt="2025-01-07T05:33:13.149" v="40"/>
          <ac:spMkLst>
            <pc:docMk/>
            <pc:sldMk cId="0" sldId="281"/>
            <ac:spMk id="3" creationId="{00000000-0000-0000-0000-000000000000}"/>
          </ac:spMkLst>
        </pc:spChg>
        <pc:spChg chg="mod">
          <ac:chgData name="Dong Chen" userId="d96fa5ec-4313-4be9-bcac-1adad9054fe4" providerId="ADAL" clId="{59C881F9-56DD-CD40-A6E3-13977857F3D8}" dt="2025-01-14T18:42:21.467" v="784" actId="207"/>
          <ac:spMkLst>
            <pc:docMk/>
            <pc:sldMk cId="0" sldId="281"/>
            <ac:spMk id="4" creationId="{0182029E-FC99-78AF-A98E-E061C813490A}"/>
          </ac:spMkLst>
        </pc:spChg>
        <pc:picChg chg="mod">
          <ac:chgData name="Dong Chen" userId="d96fa5ec-4313-4be9-bcac-1adad9054fe4" providerId="ADAL" clId="{59C881F9-56DD-CD40-A6E3-13977857F3D8}" dt="2025-01-07T05:33:13.149" v="40"/>
          <ac:picMkLst>
            <pc:docMk/>
            <pc:sldMk cId="0" sldId="281"/>
            <ac:picMk id="7" creationId="{00000000-0000-0000-0000-000000000000}"/>
          </ac:picMkLst>
        </pc:picChg>
      </pc:sldChg>
      <pc:sldChg chg="modSp modNotes">
        <pc:chgData name="Dong Chen" userId="d96fa5ec-4313-4be9-bcac-1adad9054fe4" providerId="ADAL" clId="{59C881F9-56DD-CD40-A6E3-13977857F3D8}" dt="2025-01-07T05:33:13.149" v="40"/>
        <pc:sldMkLst>
          <pc:docMk/>
          <pc:sldMk cId="0" sldId="282"/>
        </pc:sldMkLst>
        <pc:spChg chg="mod">
          <ac:chgData name="Dong Chen" userId="d96fa5ec-4313-4be9-bcac-1adad9054fe4" providerId="ADAL" clId="{59C881F9-56DD-CD40-A6E3-13977857F3D8}" dt="2025-01-07T05:33:13.149" v="40"/>
          <ac:spMkLst>
            <pc:docMk/>
            <pc:sldMk cId="0" sldId="282"/>
            <ac:spMk id="3" creationId="{00000000-0000-0000-0000-000000000000}"/>
          </ac:spMkLst>
        </pc:spChg>
        <pc:picChg chg="mod">
          <ac:chgData name="Dong Chen" userId="d96fa5ec-4313-4be9-bcac-1adad9054fe4" providerId="ADAL" clId="{59C881F9-56DD-CD40-A6E3-13977857F3D8}" dt="2025-01-07T05:33:13.149" v="40"/>
          <ac:picMkLst>
            <pc:docMk/>
            <pc:sldMk cId="0" sldId="282"/>
            <ac:picMk id="4" creationId="{00000000-0000-0000-0000-000000000000}"/>
          </ac:picMkLst>
        </pc:picChg>
      </pc:sldChg>
      <pc:sldChg chg="modSp modNotes">
        <pc:chgData name="Dong Chen" userId="d96fa5ec-4313-4be9-bcac-1adad9054fe4" providerId="ADAL" clId="{59C881F9-56DD-CD40-A6E3-13977857F3D8}" dt="2025-01-07T05:33:13.149" v="40"/>
        <pc:sldMkLst>
          <pc:docMk/>
          <pc:sldMk cId="2621184210" sldId="283"/>
        </pc:sldMkLst>
        <pc:spChg chg="mod">
          <ac:chgData name="Dong Chen" userId="d96fa5ec-4313-4be9-bcac-1adad9054fe4" providerId="ADAL" clId="{59C881F9-56DD-CD40-A6E3-13977857F3D8}" dt="2025-01-07T05:33:13.149" v="40"/>
          <ac:spMkLst>
            <pc:docMk/>
            <pc:sldMk cId="2621184210" sldId="283"/>
            <ac:spMk id="3" creationId="{00000000-0000-0000-0000-000000000000}"/>
          </ac:spMkLst>
        </pc:spChg>
        <pc:picChg chg="mod">
          <ac:chgData name="Dong Chen" userId="d96fa5ec-4313-4be9-bcac-1adad9054fe4" providerId="ADAL" clId="{59C881F9-56DD-CD40-A6E3-13977857F3D8}" dt="2025-01-07T05:33:13.149" v="40"/>
          <ac:picMkLst>
            <pc:docMk/>
            <pc:sldMk cId="2621184210" sldId="283"/>
            <ac:picMk id="2" creationId="{C5A173AC-7B55-466B-B5A2-0497352FFD77}"/>
          </ac:picMkLst>
        </pc:picChg>
        <pc:picChg chg="mod">
          <ac:chgData name="Dong Chen" userId="d96fa5ec-4313-4be9-bcac-1adad9054fe4" providerId="ADAL" clId="{59C881F9-56DD-CD40-A6E3-13977857F3D8}" dt="2025-01-07T05:33:13.149" v="40"/>
          <ac:picMkLst>
            <pc:docMk/>
            <pc:sldMk cId="2621184210" sldId="283"/>
            <ac:picMk id="5" creationId="{155495B1-5C31-4D6C-89DA-51F403297262}"/>
          </ac:picMkLst>
        </pc:picChg>
        <pc:picChg chg="mod">
          <ac:chgData name="Dong Chen" userId="d96fa5ec-4313-4be9-bcac-1adad9054fe4" providerId="ADAL" clId="{59C881F9-56DD-CD40-A6E3-13977857F3D8}" dt="2025-01-07T05:33:13.149" v="40"/>
          <ac:picMkLst>
            <pc:docMk/>
            <pc:sldMk cId="2621184210" sldId="283"/>
            <ac:picMk id="7" creationId="{00000000-0000-0000-0000-000000000000}"/>
          </ac:picMkLst>
        </pc:picChg>
        <pc:picChg chg="mod">
          <ac:chgData name="Dong Chen" userId="d96fa5ec-4313-4be9-bcac-1adad9054fe4" providerId="ADAL" clId="{59C881F9-56DD-CD40-A6E3-13977857F3D8}" dt="2025-01-07T05:33:13.149" v="40"/>
          <ac:picMkLst>
            <pc:docMk/>
            <pc:sldMk cId="2621184210" sldId="283"/>
            <ac:picMk id="8" creationId="{1C4204C2-5B5B-4FB6-A01A-72065066F8D0}"/>
          </ac:picMkLst>
        </pc:picChg>
      </pc:sldChg>
      <pc:sldChg chg="addSp delSp modSp mod modNotes">
        <pc:chgData name="Dong Chen" userId="d96fa5ec-4313-4be9-bcac-1adad9054fe4" providerId="ADAL" clId="{59C881F9-56DD-CD40-A6E3-13977857F3D8}" dt="2025-01-14T18:45:47.233" v="822" actId="21"/>
        <pc:sldMkLst>
          <pc:docMk/>
          <pc:sldMk cId="0" sldId="285"/>
        </pc:sldMkLst>
        <pc:spChg chg="mod">
          <ac:chgData name="Dong Chen" userId="d96fa5ec-4313-4be9-bcac-1adad9054fe4" providerId="ADAL" clId="{59C881F9-56DD-CD40-A6E3-13977857F3D8}" dt="2025-01-07T05:33:13.149" v="40"/>
          <ac:spMkLst>
            <pc:docMk/>
            <pc:sldMk cId="0" sldId="285"/>
            <ac:spMk id="2" creationId="{00CAD462-3A47-4936-BB73-67D4665424A7}"/>
          </ac:spMkLst>
        </pc:spChg>
        <pc:spChg chg="mod">
          <ac:chgData name="Dong Chen" userId="d96fa5ec-4313-4be9-bcac-1adad9054fe4" providerId="ADAL" clId="{59C881F9-56DD-CD40-A6E3-13977857F3D8}" dt="2025-01-07T05:33:13.149" v="40"/>
          <ac:spMkLst>
            <pc:docMk/>
            <pc:sldMk cId="0" sldId="285"/>
            <ac:spMk id="3" creationId="{00000000-0000-0000-0000-000000000000}"/>
          </ac:spMkLst>
        </pc:spChg>
        <pc:spChg chg="mod">
          <ac:chgData name="Dong Chen" userId="d96fa5ec-4313-4be9-bcac-1adad9054fe4" providerId="ADAL" clId="{59C881F9-56DD-CD40-A6E3-13977857F3D8}" dt="2025-01-07T05:33:13.149" v="40"/>
          <ac:spMkLst>
            <pc:docMk/>
            <pc:sldMk cId="0" sldId="285"/>
            <ac:spMk id="4" creationId="{B9E26FCF-A115-A9E9-144F-57BD6FF80904}"/>
          </ac:spMkLst>
        </pc:spChg>
        <pc:spChg chg="mod">
          <ac:chgData name="Dong Chen" userId="d96fa5ec-4313-4be9-bcac-1adad9054fe4" providerId="ADAL" clId="{59C881F9-56DD-CD40-A6E3-13977857F3D8}" dt="2025-01-07T05:33:13.149" v="40"/>
          <ac:spMkLst>
            <pc:docMk/>
            <pc:sldMk cId="0" sldId="285"/>
            <ac:spMk id="5" creationId="{D2D07686-8ECC-B7E6-E345-F1D36F252DB5}"/>
          </ac:spMkLst>
        </pc:spChg>
        <pc:spChg chg="mod">
          <ac:chgData name="Dong Chen" userId="d96fa5ec-4313-4be9-bcac-1adad9054fe4" providerId="ADAL" clId="{59C881F9-56DD-CD40-A6E3-13977857F3D8}" dt="2025-01-07T05:33:13.149" v="40"/>
          <ac:spMkLst>
            <pc:docMk/>
            <pc:sldMk cId="0" sldId="285"/>
            <ac:spMk id="6" creationId="{BB82FF98-E806-1D09-D3CA-C04F7F279307}"/>
          </ac:spMkLst>
        </pc:spChg>
        <pc:spChg chg="mod">
          <ac:chgData name="Dong Chen" userId="d96fa5ec-4313-4be9-bcac-1adad9054fe4" providerId="ADAL" clId="{59C881F9-56DD-CD40-A6E3-13977857F3D8}" dt="2025-01-07T05:33:13.149" v="40"/>
          <ac:spMkLst>
            <pc:docMk/>
            <pc:sldMk cId="0" sldId="285"/>
            <ac:spMk id="8" creationId="{41855B34-DDF8-47CF-6B4A-9EBDC2C85B16}"/>
          </ac:spMkLst>
        </pc:spChg>
        <pc:spChg chg="add mod">
          <ac:chgData name="Dong Chen" userId="d96fa5ec-4313-4be9-bcac-1adad9054fe4" providerId="ADAL" clId="{59C881F9-56DD-CD40-A6E3-13977857F3D8}" dt="2025-01-09T20:18:49.126" v="737" actId="1076"/>
          <ac:spMkLst>
            <pc:docMk/>
            <pc:sldMk cId="0" sldId="285"/>
            <ac:spMk id="9" creationId="{11FB5A2A-5FEC-FE44-950B-01F814202B6F}"/>
          </ac:spMkLst>
        </pc:spChg>
        <pc:spChg chg="add mod">
          <ac:chgData name="Dong Chen" userId="d96fa5ec-4313-4be9-bcac-1adad9054fe4" providerId="ADAL" clId="{59C881F9-56DD-CD40-A6E3-13977857F3D8}" dt="2025-01-09T20:19:31.472" v="740" actId="1076"/>
          <ac:spMkLst>
            <pc:docMk/>
            <pc:sldMk cId="0" sldId="285"/>
            <ac:spMk id="12" creationId="{3BDCC717-2367-584E-9E26-794266A4AC67}"/>
          </ac:spMkLst>
        </pc:spChg>
        <pc:spChg chg="add del mod">
          <ac:chgData name="Dong Chen" userId="d96fa5ec-4313-4be9-bcac-1adad9054fe4" providerId="ADAL" clId="{59C881F9-56DD-CD40-A6E3-13977857F3D8}" dt="2025-01-14T18:45:47.233" v="822" actId="21"/>
          <ac:spMkLst>
            <pc:docMk/>
            <pc:sldMk cId="0" sldId="285"/>
            <ac:spMk id="13" creationId="{E9420F9A-B814-E33D-D536-979EE54AF709}"/>
          </ac:spMkLst>
        </pc:spChg>
        <pc:picChg chg="mod">
          <ac:chgData name="Dong Chen" userId="d96fa5ec-4313-4be9-bcac-1adad9054fe4" providerId="ADAL" clId="{59C881F9-56DD-CD40-A6E3-13977857F3D8}" dt="2025-01-07T05:33:13.149" v="40"/>
          <ac:picMkLst>
            <pc:docMk/>
            <pc:sldMk cId="0" sldId="285"/>
            <ac:picMk id="7" creationId="{00000000-0000-0000-0000-000000000000}"/>
          </ac:picMkLst>
        </pc:picChg>
        <pc:picChg chg="mod">
          <ac:chgData name="Dong Chen" userId="d96fa5ec-4313-4be9-bcac-1adad9054fe4" providerId="ADAL" clId="{59C881F9-56DD-CD40-A6E3-13977857F3D8}" dt="2025-01-07T05:33:13.149" v="40"/>
          <ac:picMkLst>
            <pc:docMk/>
            <pc:sldMk cId="0" sldId="285"/>
            <ac:picMk id="10" creationId="{154A5FF7-E199-4D2C-A21F-FA6F66E41865}"/>
          </ac:picMkLst>
        </pc:picChg>
        <pc:picChg chg="mod">
          <ac:chgData name="Dong Chen" userId="d96fa5ec-4313-4be9-bcac-1adad9054fe4" providerId="ADAL" clId="{59C881F9-56DD-CD40-A6E3-13977857F3D8}" dt="2025-01-07T05:33:13.149" v="40"/>
          <ac:picMkLst>
            <pc:docMk/>
            <pc:sldMk cId="0" sldId="285"/>
            <ac:picMk id="11" creationId="{87F12CD1-CCF1-49B1-FEDD-D1B307A6B1D6}"/>
          </ac:picMkLst>
        </pc:picChg>
      </pc:sldChg>
      <pc:sldChg chg="addSp modSp mod modNotes">
        <pc:chgData name="Dong Chen" userId="d96fa5ec-4313-4be9-bcac-1adad9054fe4" providerId="ADAL" clId="{59C881F9-56DD-CD40-A6E3-13977857F3D8}" dt="2025-01-14T18:48:48.443" v="852" actId="14100"/>
        <pc:sldMkLst>
          <pc:docMk/>
          <pc:sldMk cId="0" sldId="286"/>
        </pc:sldMkLst>
        <pc:spChg chg="add mod">
          <ac:chgData name="Dong Chen" userId="d96fa5ec-4313-4be9-bcac-1adad9054fe4" providerId="ADAL" clId="{59C881F9-56DD-CD40-A6E3-13977857F3D8}" dt="2025-01-14T18:47:57.178" v="830" actId="1076"/>
          <ac:spMkLst>
            <pc:docMk/>
            <pc:sldMk cId="0" sldId="286"/>
            <ac:spMk id="2" creationId="{2B8BB4CB-3654-5B2A-FE70-5C91DAD5BDCC}"/>
          </ac:spMkLst>
        </pc:spChg>
        <pc:spChg chg="add mod">
          <ac:chgData name="Dong Chen" userId="d96fa5ec-4313-4be9-bcac-1adad9054fe4" providerId="ADAL" clId="{59C881F9-56DD-CD40-A6E3-13977857F3D8}" dt="2025-01-14T18:47:59.765" v="831"/>
          <ac:spMkLst>
            <pc:docMk/>
            <pc:sldMk cId="0" sldId="286"/>
            <ac:spMk id="3" creationId="{8068A94A-A4F5-9770-EAF1-67075176BDD4}"/>
          </ac:spMkLst>
        </pc:spChg>
        <pc:spChg chg="add mod">
          <ac:chgData name="Dong Chen" userId="d96fa5ec-4313-4be9-bcac-1adad9054fe4" providerId="ADAL" clId="{59C881F9-56DD-CD40-A6E3-13977857F3D8}" dt="2025-01-14T18:48:22.211" v="835" actId="1076"/>
          <ac:spMkLst>
            <pc:docMk/>
            <pc:sldMk cId="0" sldId="286"/>
            <ac:spMk id="4" creationId="{489606C9-5B9D-287B-DDAA-7FAA9535F1F6}"/>
          </ac:spMkLst>
        </pc:spChg>
        <pc:spChg chg="add mod">
          <ac:chgData name="Dong Chen" userId="d96fa5ec-4313-4be9-bcac-1adad9054fe4" providerId="ADAL" clId="{59C881F9-56DD-CD40-A6E3-13977857F3D8}" dt="2025-01-14T18:48:48.443" v="852" actId="14100"/>
          <ac:spMkLst>
            <pc:docMk/>
            <pc:sldMk cId="0" sldId="286"/>
            <ac:spMk id="6" creationId="{7299BE84-33E9-71C5-CD77-D35032922664}"/>
          </ac:spMkLst>
        </pc:spChg>
        <pc:picChg chg="mod">
          <ac:chgData name="Dong Chen" userId="d96fa5ec-4313-4be9-bcac-1adad9054fe4" providerId="ADAL" clId="{59C881F9-56DD-CD40-A6E3-13977857F3D8}" dt="2025-01-07T05:33:13.149" v="40"/>
          <ac:picMkLst>
            <pc:docMk/>
            <pc:sldMk cId="0" sldId="286"/>
            <ac:picMk id="5" creationId="{00000000-0000-0000-0000-000000000000}"/>
          </ac:picMkLst>
        </pc:picChg>
        <pc:picChg chg="mod">
          <ac:chgData name="Dong Chen" userId="d96fa5ec-4313-4be9-bcac-1adad9054fe4" providerId="ADAL" clId="{59C881F9-56DD-CD40-A6E3-13977857F3D8}" dt="2025-01-07T05:33:13.149" v="40"/>
          <ac:picMkLst>
            <pc:docMk/>
            <pc:sldMk cId="0" sldId="286"/>
            <ac:picMk id="7" creationId="{CBBE0085-6B34-4DFD-B408-4C9FDEF815F0}"/>
          </ac:picMkLst>
        </pc:picChg>
      </pc:sldChg>
      <pc:sldChg chg="modSp modNotes">
        <pc:chgData name="Dong Chen" userId="d96fa5ec-4313-4be9-bcac-1adad9054fe4" providerId="ADAL" clId="{59C881F9-56DD-CD40-A6E3-13977857F3D8}" dt="2025-01-07T05:33:13.149" v="40"/>
        <pc:sldMkLst>
          <pc:docMk/>
          <pc:sldMk cId="0" sldId="288"/>
        </pc:sldMkLst>
        <pc:spChg chg="mod">
          <ac:chgData name="Dong Chen" userId="d96fa5ec-4313-4be9-bcac-1adad9054fe4" providerId="ADAL" clId="{59C881F9-56DD-CD40-A6E3-13977857F3D8}" dt="2025-01-07T05:33:13.149" v="40"/>
          <ac:spMkLst>
            <pc:docMk/>
            <pc:sldMk cId="0" sldId="288"/>
            <ac:spMk id="3" creationId="{00000000-0000-0000-0000-000000000000}"/>
          </ac:spMkLst>
        </pc:spChg>
        <pc:picChg chg="mod">
          <ac:chgData name="Dong Chen" userId="d96fa5ec-4313-4be9-bcac-1adad9054fe4" providerId="ADAL" clId="{59C881F9-56DD-CD40-A6E3-13977857F3D8}" dt="2025-01-07T05:33:13.149" v="40"/>
          <ac:picMkLst>
            <pc:docMk/>
            <pc:sldMk cId="0" sldId="288"/>
            <ac:picMk id="5" creationId="{00000000-0000-0000-0000-000000000000}"/>
          </ac:picMkLst>
        </pc:picChg>
        <pc:picChg chg="mod">
          <ac:chgData name="Dong Chen" userId="d96fa5ec-4313-4be9-bcac-1adad9054fe4" providerId="ADAL" clId="{59C881F9-56DD-CD40-A6E3-13977857F3D8}" dt="2025-01-07T05:33:13.149" v="40"/>
          <ac:picMkLst>
            <pc:docMk/>
            <pc:sldMk cId="0" sldId="288"/>
            <ac:picMk id="7" creationId="{4E90FDE2-0D52-41AA-9F4D-BBDAD6B99C5B}"/>
          </ac:picMkLst>
        </pc:picChg>
      </pc:sldChg>
      <pc:sldChg chg="modSp modNotes">
        <pc:chgData name="Dong Chen" userId="d96fa5ec-4313-4be9-bcac-1adad9054fe4" providerId="ADAL" clId="{59C881F9-56DD-CD40-A6E3-13977857F3D8}" dt="2025-01-07T05:33:13.149" v="40"/>
        <pc:sldMkLst>
          <pc:docMk/>
          <pc:sldMk cId="0" sldId="291"/>
        </pc:sldMkLst>
        <pc:spChg chg="mod">
          <ac:chgData name="Dong Chen" userId="d96fa5ec-4313-4be9-bcac-1adad9054fe4" providerId="ADAL" clId="{59C881F9-56DD-CD40-A6E3-13977857F3D8}" dt="2025-01-07T05:33:13.149" v="40"/>
          <ac:spMkLst>
            <pc:docMk/>
            <pc:sldMk cId="0" sldId="291"/>
            <ac:spMk id="5" creationId="{00000000-0000-0000-0000-000000000000}"/>
          </ac:spMkLst>
        </pc:spChg>
        <pc:spChg chg="mod">
          <ac:chgData name="Dong Chen" userId="d96fa5ec-4313-4be9-bcac-1adad9054fe4" providerId="ADAL" clId="{59C881F9-56DD-CD40-A6E3-13977857F3D8}" dt="2025-01-07T05:33:13.149" v="40"/>
          <ac:spMkLst>
            <pc:docMk/>
            <pc:sldMk cId="0" sldId="291"/>
            <ac:spMk id="39939" creationId="{00000000-0000-0000-0000-000000000000}"/>
          </ac:spMkLst>
        </pc:spChg>
        <pc:graphicFrameChg chg="mod">
          <ac:chgData name="Dong Chen" userId="d96fa5ec-4313-4be9-bcac-1adad9054fe4" providerId="ADAL" clId="{59C881F9-56DD-CD40-A6E3-13977857F3D8}" dt="2025-01-07T05:33:13.149" v="40"/>
          <ac:graphicFrameMkLst>
            <pc:docMk/>
            <pc:sldMk cId="0" sldId="291"/>
            <ac:graphicFrameMk id="6" creationId="{0BA89436-DD66-465E-B3D6-8153D2ABFABC}"/>
          </ac:graphicFrameMkLst>
        </pc:graphicFrameChg>
      </pc:sldChg>
      <pc:sldChg chg="modSp modNotes">
        <pc:chgData name="Dong Chen" userId="d96fa5ec-4313-4be9-bcac-1adad9054fe4" providerId="ADAL" clId="{59C881F9-56DD-CD40-A6E3-13977857F3D8}" dt="2025-01-07T05:33:13.149" v="40"/>
        <pc:sldMkLst>
          <pc:docMk/>
          <pc:sldMk cId="0" sldId="292"/>
        </pc:sldMkLst>
        <pc:spChg chg="mod">
          <ac:chgData name="Dong Chen" userId="d96fa5ec-4313-4be9-bcac-1adad9054fe4" providerId="ADAL" clId="{59C881F9-56DD-CD40-A6E3-13977857F3D8}" dt="2025-01-07T05:33:13.149" v="40"/>
          <ac:spMkLst>
            <pc:docMk/>
            <pc:sldMk cId="0" sldId="292"/>
            <ac:spMk id="4" creationId="{00000000-0000-0000-0000-000000000000}"/>
          </ac:spMkLst>
        </pc:spChg>
        <pc:spChg chg="mod">
          <ac:chgData name="Dong Chen" userId="d96fa5ec-4313-4be9-bcac-1adad9054fe4" providerId="ADAL" clId="{59C881F9-56DD-CD40-A6E3-13977857F3D8}" dt="2025-01-07T05:33:13.149" v="40"/>
          <ac:spMkLst>
            <pc:docMk/>
            <pc:sldMk cId="0" sldId="292"/>
            <ac:spMk id="5" creationId="{00000000-0000-0000-0000-000000000000}"/>
          </ac:spMkLst>
        </pc:spChg>
        <pc:spChg chg="mod">
          <ac:chgData name="Dong Chen" userId="d96fa5ec-4313-4be9-bcac-1adad9054fe4" providerId="ADAL" clId="{59C881F9-56DD-CD40-A6E3-13977857F3D8}" dt="2025-01-07T05:33:13.149" v="40"/>
          <ac:spMkLst>
            <pc:docMk/>
            <pc:sldMk cId="0" sldId="292"/>
            <ac:spMk id="7" creationId="{895B2F27-864F-49F2-9588-712BF3E4387A}"/>
          </ac:spMkLst>
        </pc:spChg>
        <pc:picChg chg="mod">
          <ac:chgData name="Dong Chen" userId="d96fa5ec-4313-4be9-bcac-1adad9054fe4" providerId="ADAL" clId="{59C881F9-56DD-CD40-A6E3-13977857F3D8}" dt="2025-01-07T05:33:13.149" v="40"/>
          <ac:picMkLst>
            <pc:docMk/>
            <pc:sldMk cId="0" sldId="292"/>
            <ac:picMk id="6" creationId="{00000000-0000-0000-0000-000000000000}"/>
          </ac:picMkLst>
        </pc:picChg>
      </pc:sldChg>
      <pc:sldChg chg="modSp modNotes">
        <pc:chgData name="Dong Chen" userId="d96fa5ec-4313-4be9-bcac-1adad9054fe4" providerId="ADAL" clId="{59C881F9-56DD-CD40-A6E3-13977857F3D8}" dt="2025-01-07T05:33:13.149" v="40"/>
        <pc:sldMkLst>
          <pc:docMk/>
          <pc:sldMk cId="0" sldId="294"/>
        </pc:sldMkLst>
        <pc:spChg chg="mod">
          <ac:chgData name="Dong Chen" userId="d96fa5ec-4313-4be9-bcac-1adad9054fe4" providerId="ADAL" clId="{59C881F9-56DD-CD40-A6E3-13977857F3D8}" dt="2025-01-07T05:33:13.149" v="40"/>
          <ac:spMkLst>
            <pc:docMk/>
            <pc:sldMk cId="0" sldId="294"/>
            <ac:spMk id="6" creationId="{00000000-0000-0000-0000-000000000000}"/>
          </ac:spMkLst>
        </pc:spChg>
        <pc:graphicFrameChg chg="mod">
          <ac:chgData name="Dong Chen" userId="d96fa5ec-4313-4be9-bcac-1adad9054fe4" providerId="ADAL" clId="{59C881F9-56DD-CD40-A6E3-13977857F3D8}" dt="2025-01-07T05:33:13.149" v="40"/>
          <ac:graphicFrameMkLst>
            <pc:docMk/>
            <pc:sldMk cId="0" sldId="294"/>
            <ac:graphicFrameMk id="5" creationId="{00000000-0000-0000-0000-000000000000}"/>
          </ac:graphicFrameMkLst>
        </pc:graphicFrameChg>
      </pc:sldChg>
      <pc:sldChg chg="modSp modNotes">
        <pc:chgData name="Dong Chen" userId="d96fa5ec-4313-4be9-bcac-1adad9054fe4" providerId="ADAL" clId="{59C881F9-56DD-CD40-A6E3-13977857F3D8}" dt="2025-01-07T05:33:13.149" v="40"/>
        <pc:sldMkLst>
          <pc:docMk/>
          <pc:sldMk cId="0" sldId="295"/>
        </pc:sldMkLst>
        <pc:spChg chg="mod">
          <ac:chgData name="Dong Chen" userId="d96fa5ec-4313-4be9-bcac-1adad9054fe4" providerId="ADAL" clId="{59C881F9-56DD-CD40-A6E3-13977857F3D8}" dt="2025-01-07T05:33:13.149" v="40"/>
          <ac:spMkLst>
            <pc:docMk/>
            <pc:sldMk cId="0" sldId="295"/>
            <ac:spMk id="5" creationId="{00000000-0000-0000-0000-000000000000}"/>
          </ac:spMkLst>
        </pc:spChg>
        <pc:spChg chg="mod">
          <ac:chgData name="Dong Chen" userId="d96fa5ec-4313-4be9-bcac-1adad9054fe4" providerId="ADAL" clId="{59C881F9-56DD-CD40-A6E3-13977857F3D8}" dt="2025-01-07T05:33:13.149" v="40"/>
          <ac:spMkLst>
            <pc:docMk/>
            <pc:sldMk cId="0" sldId="295"/>
            <ac:spMk id="44035" creationId="{00000000-0000-0000-0000-000000000000}"/>
          </ac:spMkLst>
        </pc:spChg>
        <pc:picChg chg="mod">
          <ac:chgData name="Dong Chen" userId="d96fa5ec-4313-4be9-bcac-1adad9054fe4" providerId="ADAL" clId="{59C881F9-56DD-CD40-A6E3-13977857F3D8}" dt="2025-01-07T05:33:13.149" v="40"/>
          <ac:picMkLst>
            <pc:docMk/>
            <pc:sldMk cId="0" sldId="295"/>
            <ac:picMk id="6" creationId="{07168FDD-2372-4D2F-A1BF-2A8EFE44303F}"/>
          </ac:picMkLst>
        </pc:picChg>
        <pc:picChg chg="mod">
          <ac:chgData name="Dong Chen" userId="d96fa5ec-4313-4be9-bcac-1adad9054fe4" providerId="ADAL" clId="{59C881F9-56DD-CD40-A6E3-13977857F3D8}" dt="2025-01-07T05:33:13.149" v="40"/>
          <ac:picMkLst>
            <pc:docMk/>
            <pc:sldMk cId="0" sldId="295"/>
            <ac:picMk id="7" creationId="{6E7BA965-D3EE-4A2B-8030-B257F95E0FF0}"/>
          </ac:picMkLst>
        </pc:picChg>
      </pc:sldChg>
      <pc:sldChg chg="modSp modNotes">
        <pc:chgData name="Dong Chen" userId="d96fa5ec-4313-4be9-bcac-1adad9054fe4" providerId="ADAL" clId="{59C881F9-56DD-CD40-A6E3-13977857F3D8}" dt="2025-01-07T05:33:13.149" v="40"/>
        <pc:sldMkLst>
          <pc:docMk/>
          <pc:sldMk cId="0" sldId="296"/>
        </pc:sldMkLst>
        <pc:spChg chg="mod">
          <ac:chgData name="Dong Chen" userId="d96fa5ec-4313-4be9-bcac-1adad9054fe4" providerId="ADAL" clId="{59C881F9-56DD-CD40-A6E3-13977857F3D8}" dt="2025-01-07T05:33:13.149" v="40"/>
          <ac:spMkLst>
            <pc:docMk/>
            <pc:sldMk cId="0" sldId="296"/>
            <ac:spMk id="3" creationId="{00000000-0000-0000-0000-000000000000}"/>
          </ac:spMkLst>
        </pc:spChg>
        <pc:spChg chg="mod">
          <ac:chgData name="Dong Chen" userId="d96fa5ec-4313-4be9-bcac-1adad9054fe4" providerId="ADAL" clId="{59C881F9-56DD-CD40-A6E3-13977857F3D8}" dt="2025-01-07T05:33:13.149" v="40"/>
          <ac:spMkLst>
            <pc:docMk/>
            <pc:sldMk cId="0" sldId="296"/>
            <ac:spMk id="4" creationId="{A7F2FECB-13CA-4079-B6A8-B51EBF1F85E2}"/>
          </ac:spMkLst>
        </pc:spChg>
        <pc:picChg chg="mod">
          <ac:chgData name="Dong Chen" userId="d96fa5ec-4313-4be9-bcac-1adad9054fe4" providerId="ADAL" clId="{59C881F9-56DD-CD40-A6E3-13977857F3D8}" dt="2025-01-07T05:33:13.149" v="40"/>
          <ac:picMkLst>
            <pc:docMk/>
            <pc:sldMk cId="0" sldId="296"/>
            <ac:picMk id="6" creationId="{00000000-0000-0000-0000-000000000000}"/>
          </ac:picMkLst>
        </pc:picChg>
      </pc:sldChg>
      <pc:sldChg chg="modSp modNotes">
        <pc:chgData name="Dong Chen" userId="d96fa5ec-4313-4be9-bcac-1adad9054fe4" providerId="ADAL" clId="{59C881F9-56DD-CD40-A6E3-13977857F3D8}" dt="2025-01-07T05:33:13.149" v="40"/>
        <pc:sldMkLst>
          <pc:docMk/>
          <pc:sldMk cId="0" sldId="298"/>
        </pc:sldMkLst>
        <pc:spChg chg="mod">
          <ac:chgData name="Dong Chen" userId="d96fa5ec-4313-4be9-bcac-1adad9054fe4" providerId="ADAL" clId="{59C881F9-56DD-CD40-A6E3-13977857F3D8}" dt="2025-01-07T05:33:13.149" v="40"/>
          <ac:spMkLst>
            <pc:docMk/>
            <pc:sldMk cId="0" sldId="298"/>
            <ac:spMk id="3" creationId="{00000000-0000-0000-0000-000000000000}"/>
          </ac:spMkLst>
        </pc:spChg>
        <pc:picChg chg="mod">
          <ac:chgData name="Dong Chen" userId="d96fa5ec-4313-4be9-bcac-1adad9054fe4" providerId="ADAL" clId="{59C881F9-56DD-CD40-A6E3-13977857F3D8}" dt="2025-01-07T05:33:13.149" v="40"/>
          <ac:picMkLst>
            <pc:docMk/>
            <pc:sldMk cId="0" sldId="298"/>
            <ac:picMk id="5" creationId="{00000000-0000-0000-0000-000000000000}"/>
          </ac:picMkLst>
        </pc:picChg>
      </pc:sldChg>
      <pc:sldChg chg="modSp modNotes">
        <pc:chgData name="Dong Chen" userId="d96fa5ec-4313-4be9-bcac-1adad9054fe4" providerId="ADAL" clId="{59C881F9-56DD-CD40-A6E3-13977857F3D8}" dt="2025-01-07T05:33:13.149" v="40"/>
        <pc:sldMkLst>
          <pc:docMk/>
          <pc:sldMk cId="0" sldId="299"/>
        </pc:sldMkLst>
        <pc:spChg chg="mod">
          <ac:chgData name="Dong Chen" userId="d96fa5ec-4313-4be9-bcac-1adad9054fe4" providerId="ADAL" clId="{59C881F9-56DD-CD40-A6E3-13977857F3D8}" dt="2025-01-07T05:33:13.149" v="40"/>
          <ac:spMkLst>
            <pc:docMk/>
            <pc:sldMk cId="0" sldId="299"/>
            <ac:spMk id="3" creationId="{00000000-0000-0000-0000-000000000000}"/>
          </ac:spMkLst>
        </pc:spChg>
        <pc:picChg chg="mod">
          <ac:chgData name="Dong Chen" userId="d96fa5ec-4313-4be9-bcac-1adad9054fe4" providerId="ADAL" clId="{59C881F9-56DD-CD40-A6E3-13977857F3D8}" dt="2025-01-07T05:33:13.149" v="40"/>
          <ac:picMkLst>
            <pc:docMk/>
            <pc:sldMk cId="0" sldId="299"/>
            <ac:picMk id="8" creationId="{00000000-0000-0000-0000-000000000000}"/>
          </ac:picMkLst>
        </pc:picChg>
      </pc:sldChg>
      <pc:sldChg chg="modSp modNotes">
        <pc:chgData name="Dong Chen" userId="d96fa5ec-4313-4be9-bcac-1adad9054fe4" providerId="ADAL" clId="{59C881F9-56DD-CD40-A6E3-13977857F3D8}" dt="2025-01-07T05:33:13.149" v="40"/>
        <pc:sldMkLst>
          <pc:docMk/>
          <pc:sldMk cId="0" sldId="300"/>
        </pc:sldMkLst>
        <pc:spChg chg="mod">
          <ac:chgData name="Dong Chen" userId="d96fa5ec-4313-4be9-bcac-1adad9054fe4" providerId="ADAL" clId="{59C881F9-56DD-CD40-A6E3-13977857F3D8}" dt="2025-01-07T05:33:13.149" v="40"/>
          <ac:spMkLst>
            <pc:docMk/>
            <pc:sldMk cId="0" sldId="300"/>
            <ac:spMk id="4" creationId="{00000000-0000-0000-0000-000000000000}"/>
          </ac:spMkLst>
        </pc:spChg>
        <pc:graphicFrameChg chg="mod">
          <ac:chgData name="Dong Chen" userId="d96fa5ec-4313-4be9-bcac-1adad9054fe4" providerId="ADAL" clId="{59C881F9-56DD-CD40-A6E3-13977857F3D8}" dt="2025-01-07T05:33:13.149" v="40"/>
          <ac:graphicFrameMkLst>
            <pc:docMk/>
            <pc:sldMk cId="0" sldId="300"/>
            <ac:graphicFrameMk id="6" creationId="{00000000-0000-0000-0000-000000000000}"/>
          </ac:graphicFrameMkLst>
        </pc:graphicFrameChg>
      </pc:sldChg>
      <pc:sldChg chg="modSp modNotes">
        <pc:chgData name="Dong Chen" userId="d96fa5ec-4313-4be9-bcac-1adad9054fe4" providerId="ADAL" clId="{59C881F9-56DD-CD40-A6E3-13977857F3D8}" dt="2025-01-07T05:33:13.149" v="40"/>
        <pc:sldMkLst>
          <pc:docMk/>
          <pc:sldMk cId="0" sldId="301"/>
        </pc:sldMkLst>
        <pc:spChg chg="mod">
          <ac:chgData name="Dong Chen" userId="d96fa5ec-4313-4be9-bcac-1adad9054fe4" providerId="ADAL" clId="{59C881F9-56DD-CD40-A6E3-13977857F3D8}" dt="2025-01-07T05:33:13.149" v="40"/>
          <ac:spMkLst>
            <pc:docMk/>
            <pc:sldMk cId="0" sldId="301"/>
            <ac:spMk id="5" creationId="{00000000-0000-0000-0000-000000000000}"/>
          </ac:spMkLst>
        </pc:spChg>
        <pc:spChg chg="mod">
          <ac:chgData name="Dong Chen" userId="d96fa5ec-4313-4be9-bcac-1adad9054fe4" providerId="ADAL" clId="{59C881F9-56DD-CD40-A6E3-13977857F3D8}" dt="2025-01-07T05:33:13.149" v="40"/>
          <ac:spMkLst>
            <pc:docMk/>
            <pc:sldMk cId="0" sldId="301"/>
            <ac:spMk id="12" creationId="{00000000-0000-0000-0000-000000000000}"/>
          </ac:spMkLst>
        </pc:spChg>
        <pc:graphicFrameChg chg="mod">
          <ac:chgData name="Dong Chen" userId="d96fa5ec-4313-4be9-bcac-1adad9054fe4" providerId="ADAL" clId="{59C881F9-56DD-CD40-A6E3-13977857F3D8}" dt="2025-01-07T05:33:13.149" v="40"/>
          <ac:graphicFrameMkLst>
            <pc:docMk/>
            <pc:sldMk cId="0" sldId="301"/>
            <ac:graphicFrameMk id="6" creationId="{00000000-0000-0000-0000-000000000000}"/>
          </ac:graphicFrameMkLst>
        </pc:graphicFrameChg>
      </pc:sldChg>
      <pc:sldChg chg="modSp del modNotes">
        <pc:chgData name="Dong Chen" userId="d96fa5ec-4313-4be9-bcac-1adad9054fe4" providerId="ADAL" clId="{59C881F9-56DD-CD40-A6E3-13977857F3D8}" dt="2025-01-14T18:59:51.912" v="883" actId="2696"/>
        <pc:sldMkLst>
          <pc:docMk/>
          <pc:sldMk cId="0" sldId="302"/>
        </pc:sldMkLst>
      </pc:sldChg>
      <pc:sldChg chg="modSp modNotes">
        <pc:chgData name="Dong Chen" userId="d96fa5ec-4313-4be9-bcac-1adad9054fe4" providerId="ADAL" clId="{59C881F9-56DD-CD40-A6E3-13977857F3D8}" dt="2025-01-07T05:33:13.149" v="40"/>
        <pc:sldMkLst>
          <pc:docMk/>
          <pc:sldMk cId="0" sldId="304"/>
        </pc:sldMkLst>
        <pc:spChg chg="mod">
          <ac:chgData name="Dong Chen" userId="d96fa5ec-4313-4be9-bcac-1adad9054fe4" providerId="ADAL" clId="{59C881F9-56DD-CD40-A6E3-13977857F3D8}" dt="2025-01-07T05:33:13.149" v="40"/>
          <ac:spMkLst>
            <pc:docMk/>
            <pc:sldMk cId="0" sldId="304"/>
            <ac:spMk id="5" creationId="{00000000-0000-0000-0000-000000000000}"/>
          </ac:spMkLst>
        </pc:spChg>
      </pc:sldChg>
      <pc:sldChg chg="modSp modNotes">
        <pc:chgData name="Dong Chen" userId="d96fa5ec-4313-4be9-bcac-1adad9054fe4" providerId="ADAL" clId="{59C881F9-56DD-CD40-A6E3-13977857F3D8}" dt="2025-01-07T05:33:13.149" v="40"/>
        <pc:sldMkLst>
          <pc:docMk/>
          <pc:sldMk cId="0" sldId="305"/>
        </pc:sldMkLst>
        <pc:spChg chg="mod">
          <ac:chgData name="Dong Chen" userId="d96fa5ec-4313-4be9-bcac-1adad9054fe4" providerId="ADAL" clId="{59C881F9-56DD-CD40-A6E3-13977857F3D8}" dt="2025-01-07T05:33:13.149" v="40"/>
          <ac:spMkLst>
            <pc:docMk/>
            <pc:sldMk cId="0" sldId="305"/>
            <ac:spMk id="4" creationId="{00000000-0000-0000-0000-000000000000}"/>
          </ac:spMkLst>
        </pc:spChg>
        <pc:spChg chg="mod">
          <ac:chgData name="Dong Chen" userId="d96fa5ec-4313-4be9-bcac-1adad9054fe4" providerId="ADAL" clId="{59C881F9-56DD-CD40-A6E3-13977857F3D8}" dt="2025-01-07T05:33:13.149" v="40"/>
          <ac:spMkLst>
            <pc:docMk/>
            <pc:sldMk cId="0" sldId="305"/>
            <ac:spMk id="6" creationId="{A2295639-3D69-4B90-9757-8EC3A7415D39}"/>
          </ac:spMkLst>
        </pc:spChg>
        <pc:spChg chg="mod">
          <ac:chgData name="Dong Chen" userId="d96fa5ec-4313-4be9-bcac-1adad9054fe4" providerId="ADAL" clId="{59C881F9-56DD-CD40-A6E3-13977857F3D8}" dt="2025-01-07T05:33:13.149" v="40"/>
          <ac:spMkLst>
            <pc:docMk/>
            <pc:sldMk cId="0" sldId="305"/>
            <ac:spMk id="7" creationId="{DBC72EC9-4EE9-4EA1-BE8B-7B3CCFB80AA1}"/>
          </ac:spMkLst>
        </pc:spChg>
        <pc:spChg chg="mod">
          <ac:chgData name="Dong Chen" userId="d96fa5ec-4313-4be9-bcac-1adad9054fe4" providerId="ADAL" clId="{59C881F9-56DD-CD40-A6E3-13977857F3D8}" dt="2025-01-07T05:33:13.149" v="40"/>
          <ac:spMkLst>
            <pc:docMk/>
            <pc:sldMk cId="0" sldId="305"/>
            <ac:spMk id="54275" creationId="{00000000-0000-0000-0000-000000000000}"/>
          </ac:spMkLst>
        </pc:spChg>
        <pc:picChg chg="mod">
          <ac:chgData name="Dong Chen" userId="d96fa5ec-4313-4be9-bcac-1adad9054fe4" providerId="ADAL" clId="{59C881F9-56DD-CD40-A6E3-13977857F3D8}" dt="2025-01-07T05:33:13.149" v="40"/>
          <ac:picMkLst>
            <pc:docMk/>
            <pc:sldMk cId="0" sldId="305"/>
            <ac:picMk id="5" creationId="{3A285E97-8E93-47E3-9C3E-3A740429FF43}"/>
          </ac:picMkLst>
        </pc:picChg>
      </pc:sldChg>
      <pc:sldChg chg="delSp modSp mod modNotes">
        <pc:chgData name="Dong Chen" userId="d96fa5ec-4313-4be9-bcac-1adad9054fe4" providerId="ADAL" clId="{59C881F9-56DD-CD40-A6E3-13977857F3D8}" dt="2025-01-07T05:36:20.897" v="112" actId="20577"/>
        <pc:sldMkLst>
          <pc:docMk/>
          <pc:sldMk cId="0" sldId="309"/>
        </pc:sldMkLst>
        <pc:spChg chg="mod">
          <ac:chgData name="Dong Chen" userId="d96fa5ec-4313-4be9-bcac-1adad9054fe4" providerId="ADAL" clId="{59C881F9-56DD-CD40-A6E3-13977857F3D8}" dt="2025-01-07T05:36:20.897" v="112" actId="20577"/>
          <ac:spMkLst>
            <pc:docMk/>
            <pc:sldMk cId="0" sldId="309"/>
            <ac:spMk id="2" creationId="{00000000-0000-0000-0000-000000000000}"/>
          </ac:spMkLst>
        </pc:spChg>
        <pc:graphicFrameChg chg="mod">
          <ac:chgData name="Dong Chen" userId="d96fa5ec-4313-4be9-bcac-1adad9054fe4" providerId="ADAL" clId="{59C881F9-56DD-CD40-A6E3-13977857F3D8}" dt="2025-01-07T05:33:13.149" v="40"/>
          <ac:graphicFrameMkLst>
            <pc:docMk/>
            <pc:sldMk cId="0" sldId="309"/>
            <ac:graphicFrameMk id="7" creationId="{00000000-0000-0000-0000-000000000000}"/>
          </ac:graphicFrameMkLst>
        </pc:graphicFrameChg>
      </pc:sldChg>
      <pc:sldChg chg="modSp modNotes">
        <pc:chgData name="Dong Chen" userId="d96fa5ec-4313-4be9-bcac-1adad9054fe4" providerId="ADAL" clId="{59C881F9-56DD-CD40-A6E3-13977857F3D8}" dt="2025-01-07T05:33:13.149" v="40"/>
        <pc:sldMkLst>
          <pc:docMk/>
          <pc:sldMk cId="0" sldId="311"/>
        </pc:sldMkLst>
        <pc:spChg chg="mod">
          <ac:chgData name="Dong Chen" userId="d96fa5ec-4313-4be9-bcac-1adad9054fe4" providerId="ADAL" clId="{59C881F9-56DD-CD40-A6E3-13977857F3D8}" dt="2025-01-07T05:33:13.149" v="40"/>
          <ac:spMkLst>
            <pc:docMk/>
            <pc:sldMk cId="0" sldId="311"/>
            <ac:spMk id="3" creationId="{FC081666-A847-BA40-D847-E1D3D5B2BC44}"/>
          </ac:spMkLst>
        </pc:spChg>
        <pc:spChg chg="mod">
          <ac:chgData name="Dong Chen" userId="d96fa5ec-4313-4be9-bcac-1adad9054fe4" providerId="ADAL" clId="{59C881F9-56DD-CD40-A6E3-13977857F3D8}" dt="2025-01-07T05:33:13.149" v="40"/>
          <ac:spMkLst>
            <pc:docMk/>
            <pc:sldMk cId="0" sldId="311"/>
            <ac:spMk id="45" creationId="{00000000-0000-0000-0000-000000000000}"/>
          </ac:spMkLst>
        </pc:spChg>
        <pc:picChg chg="mod">
          <ac:chgData name="Dong Chen" userId="d96fa5ec-4313-4be9-bcac-1adad9054fe4" providerId="ADAL" clId="{59C881F9-56DD-CD40-A6E3-13977857F3D8}" dt="2025-01-07T05:33:13.149" v="40"/>
          <ac:picMkLst>
            <pc:docMk/>
            <pc:sldMk cId="0" sldId="311"/>
            <ac:picMk id="17" creationId="{E7245E54-C9B1-45FB-A940-5C31B02CBC75}"/>
          </ac:picMkLst>
        </pc:picChg>
        <pc:picChg chg="mod">
          <ac:chgData name="Dong Chen" userId="d96fa5ec-4313-4be9-bcac-1adad9054fe4" providerId="ADAL" clId="{59C881F9-56DD-CD40-A6E3-13977857F3D8}" dt="2025-01-07T05:33:13.149" v="40"/>
          <ac:picMkLst>
            <pc:docMk/>
            <pc:sldMk cId="0" sldId="311"/>
            <ac:picMk id="1026" creationId="{98B58271-FF0C-4EA1-A144-83A1AE6A3FCB}"/>
          </ac:picMkLst>
        </pc:picChg>
      </pc:sldChg>
      <pc:sldChg chg="modSp mod modNotes">
        <pc:chgData name="Dong Chen" userId="d96fa5ec-4313-4be9-bcac-1adad9054fe4" providerId="ADAL" clId="{59C881F9-56DD-CD40-A6E3-13977857F3D8}" dt="2025-01-07T05:33:13.229" v="43" actId="27636"/>
        <pc:sldMkLst>
          <pc:docMk/>
          <pc:sldMk cId="0" sldId="313"/>
        </pc:sldMkLst>
        <pc:spChg chg="mod">
          <ac:chgData name="Dong Chen" userId="d96fa5ec-4313-4be9-bcac-1adad9054fe4" providerId="ADAL" clId="{59C881F9-56DD-CD40-A6E3-13977857F3D8}" dt="2025-01-07T05:33:13.229" v="43" actId="27636"/>
          <ac:spMkLst>
            <pc:docMk/>
            <pc:sldMk cId="0" sldId="313"/>
            <ac:spMk id="4" creationId="{00000000-0000-0000-0000-000000000000}"/>
          </ac:spMkLst>
        </pc:spChg>
        <pc:spChg chg="mod">
          <ac:chgData name="Dong Chen" userId="d96fa5ec-4313-4be9-bcac-1adad9054fe4" providerId="ADAL" clId="{59C881F9-56DD-CD40-A6E3-13977857F3D8}" dt="2025-01-07T05:33:13.149" v="40"/>
          <ac:spMkLst>
            <pc:docMk/>
            <pc:sldMk cId="0" sldId="313"/>
            <ac:spMk id="5" creationId="{00000000-0000-0000-0000-000000000000}"/>
          </ac:spMkLst>
        </pc:spChg>
      </pc:sldChg>
      <pc:sldChg chg="modSp modNotes">
        <pc:chgData name="Dong Chen" userId="d96fa5ec-4313-4be9-bcac-1adad9054fe4" providerId="ADAL" clId="{59C881F9-56DD-CD40-A6E3-13977857F3D8}" dt="2025-01-07T05:33:13.149" v="40"/>
        <pc:sldMkLst>
          <pc:docMk/>
          <pc:sldMk cId="0" sldId="316"/>
        </pc:sldMkLst>
        <pc:spChg chg="mod">
          <ac:chgData name="Dong Chen" userId="d96fa5ec-4313-4be9-bcac-1adad9054fe4" providerId="ADAL" clId="{59C881F9-56DD-CD40-A6E3-13977857F3D8}" dt="2025-01-07T05:33:13.149" v="40"/>
          <ac:spMkLst>
            <pc:docMk/>
            <pc:sldMk cId="0" sldId="316"/>
            <ac:spMk id="5" creationId="{00000000-0000-0000-0000-000000000000}"/>
          </ac:spMkLst>
        </pc:spChg>
        <pc:spChg chg="mod">
          <ac:chgData name="Dong Chen" userId="d96fa5ec-4313-4be9-bcac-1adad9054fe4" providerId="ADAL" clId="{59C881F9-56DD-CD40-A6E3-13977857F3D8}" dt="2025-01-07T05:33:13.149" v="40"/>
          <ac:spMkLst>
            <pc:docMk/>
            <pc:sldMk cId="0" sldId="316"/>
            <ac:spMk id="6" creationId="{00000000-0000-0000-0000-000000000000}"/>
          </ac:spMkLst>
        </pc:spChg>
        <pc:graphicFrameChg chg="mod">
          <ac:chgData name="Dong Chen" userId="d96fa5ec-4313-4be9-bcac-1adad9054fe4" providerId="ADAL" clId="{59C881F9-56DD-CD40-A6E3-13977857F3D8}" dt="2025-01-07T05:33:13.149" v="40"/>
          <ac:graphicFrameMkLst>
            <pc:docMk/>
            <pc:sldMk cId="0" sldId="316"/>
            <ac:graphicFrameMk id="4" creationId="{00000000-0000-0000-0000-000000000000}"/>
          </ac:graphicFrameMkLst>
        </pc:graphicFrameChg>
      </pc:sldChg>
      <pc:sldChg chg="modSp modNotes">
        <pc:chgData name="Dong Chen" userId="d96fa5ec-4313-4be9-bcac-1adad9054fe4" providerId="ADAL" clId="{59C881F9-56DD-CD40-A6E3-13977857F3D8}" dt="2025-01-07T05:33:13.149" v="40"/>
        <pc:sldMkLst>
          <pc:docMk/>
          <pc:sldMk cId="0" sldId="317"/>
        </pc:sldMkLst>
        <pc:spChg chg="mod">
          <ac:chgData name="Dong Chen" userId="d96fa5ec-4313-4be9-bcac-1adad9054fe4" providerId="ADAL" clId="{59C881F9-56DD-CD40-A6E3-13977857F3D8}" dt="2025-01-07T05:33:13.149" v="40"/>
          <ac:spMkLst>
            <pc:docMk/>
            <pc:sldMk cId="0" sldId="317"/>
            <ac:spMk id="2" creationId="{80400B18-A5BF-4119-958F-926D3C98CC3C}"/>
          </ac:spMkLst>
        </pc:spChg>
        <pc:spChg chg="mod">
          <ac:chgData name="Dong Chen" userId="d96fa5ec-4313-4be9-bcac-1adad9054fe4" providerId="ADAL" clId="{59C881F9-56DD-CD40-A6E3-13977857F3D8}" dt="2025-01-07T05:33:13.149" v="40"/>
          <ac:spMkLst>
            <pc:docMk/>
            <pc:sldMk cId="0" sldId="317"/>
            <ac:spMk id="3" creationId="{00000000-0000-0000-0000-000000000000}"/>
          </ac:spMkLst>
        </pc:spChg>
        <pc:spChg chg="mod">
          <ac:chgData name="Dong Chen" userId="d96fa5ec-4313-4be9-bcac-1adad9054fe4" providerId="ADAL" clId="{59C881F9-56DD-CD40-A6E3-13977857F3D8}" dt="2025-01-07T05:33:13.149" v="40"/>
          <ac:spMkLst>
            <pc:docMk/>
            <pc:sldMk cId="0" sldId="317"/>
            <ac:spMk id="6" creationId="{5C9D284B-EBFE-4C32-A31E-5BFB356A8796}"/>
          </ac:spMkLst>
        </pc:spChg>
        <pc:spChg chg="mod">
          <ac:chgData name="Dong Chen" userId="d96fa5ec-4313-4be9-bcac-1adad9054fe4" providerId="ADAL" clId="{59C881F9-56DD-CD40-A6E3-13977857F3D8}" dt="2025-01-07T05:33:13.149" v="40"/>
          <ac:spMkLst>
            <pc:docMk/>
            <pc:sldMk cId="0" sldId="317"/>
            <ac:spMk id="7" creationId="{92FCEBFB-A9ED-4F4F-930E-DDB534AC7527}"/>
          </ac:spMkLst>
        </pc:spChg>
        <pc:graphicFrameChg chg="mod">
          <ac:chgData name="Dong Chen" userId="d96fa5ec-4313-4be9-bcac-1adad9054fe4" providerId="ADAL" clId="{59C881F9-56DD-CD40-A6E3-13977857F3D8}" dt="2025-01-07T05:33:13.149" v="40"/>
          <ac:graphicFrameMkLst>
            <pc:docMk/>
            <pc:sldMk cId="0" sldId="317"/>
            <ac:graphicFrameMk id="5" creationId="{0E4AA634-A7C3-78FD-090E-9229EF45CE38}"/>
          </ac:graphicFrameMkLst>
        </pc:graphicFrameChg>
        <pc:picChg chg="mod">
          <ac:chgData name="Dong Chen" userId="d96fa5ec-4313-4be9-bcac-1adad9054fe4" providerId="ADAL" clId="{59C881F9-56DD-CD40-A6E3-13977857F3D8}" dt="2025-01-07T05:33:13.149" v="40"/>
          <ac:picMkLst>
            <pc:docMk/>
            <pc:sldMk cId="0" sldId="317"/>
            <ac:picMk id="4" creationId="{00000000-0000-0000-0000-000000000000}"/>
          </ac:picMkLst>
        </pc:picChg>
      </pc:sldChg>
      <pc:sldChg chg="delSp modSp mod modNotes">
        <pc:chgData name="Dong Chen" userId="d96fa5ec-4313-4be9-bcac-1adad9054fe4" providerId="ADAL" clId="{59C881F9-56DD-CD40-A6E3-13977857F3D8}" dt="2025-01-14T18:52:48.509" v="858" actId="478"/>
        <pc:sldMkLst>
          <pc:docMk/>
          <pc:sldMk cId="0" sldId="320"/>
        </pc:sldMkLst>
        <pc:spChg chg="mod">
          <ac:chgData name="Dong Chen" userId="d96fa5ec-4313-4be9-bcac-1adad9054fe4" providerId="ADAL" clId="{59C881F9-56DD-CD40-A6E3-13977857F3D8}" dt="2025-01-14T18:52:43.385" v="856" actId="20577"/>
          <ac:spMkLst>
            <pc:docMk/>
            <pc:sldMk cId="0" sldId="320"/>
            <ac:spMk id="3" creationId="{00000000-0000-0000-0000-000000000000}"/>
          </ac:spMkLst>
        </pc:spChg>
        <pc:spChg chg="del mod">
          <ac:chgData name="Dong Chen" userId="d96fa5ec-4313-4be9-bcac-1adad9054fe4" providerId="ADAL" clId="{59C881F9-56DD-CD40-A6E3-13977857F3D8}" dt="2025-01-14T18:52:48.509" v="858" actId="478"/>
          <ac:spMkLst>
            <pc:docMk/>
            <pc:sldMk cId="0" sldId="320"/>
            <ac:spMk id="4" creationId="{00000000-0000-0000-0000-000000000000}"/>
          </ac:spMkLst>
        </pc:spChg>
      </pc:sldChg>
      <pc:sldChg chg="delSp modSp mod modNotes">
        <pc:chgData name="Dong Chen" userId="d96fa5ec-4313-4be9-bcac-1adad9054fe4" providerId="ADAL" clId="{59C881F9-56DD-CD40-A6E3-13977857F3D8}" dt="2025-01-14T18:58:11.446" v="873" actId="478"/>
        <pc:sldMkLst>
          <pc:docMk/>
          <pc:sldMk cId="0" sldId="321"/>
        </pc:sldMkLst>
        <pc:spChg chg="mod">
          <ac:chgData name="Dong Chen" userId="d96fa5ec-4313-4be9-bcac-1adad9054fe4" providerId="ADAL" clId="{59C881F9-56DD-CD40-A6E3-13977857F3D8}" dt="2025-01-07T05:33:13.149" v="40"/>
          <ac:spMkLst>
            <pc:docMk/>
            <pc:sldMk cId="0" sldId="321"/>
            <ac:spMk id="4" creationId="{00000000-0000-0000-0000-000000000000}"/>
          </ac:spMkLst>
        </pc:spChg>
        <pc:spChg chg="del">
          <ac:chgData name="Dong Chen" userId="d96fa5ec-4313-4be9-bcac-1adad9054fe4" providerId="ADAL" clId="{59C881F9-56DD-CD40-A6E3-13977857F3D8}" dt="2025-01-14T18:58:09.100" v="872" actId="478"/>
          <ac:spMkLst>
            <pc:docMk/>
            <pc:sldMk cId="0" sldId="321"/>
            <ac:spMk id="8" creationId="{7EC75F04-0623-4511-8793-BBC0188F4AAD}"/>
          </ac:spMkLst>
        </pc:spChg>
        <pc:spChg chg="del">
          <ac:chgData name="Dong Chen" userId="d96fa5ec-4313-4be9-bcac-1adad9054fe4" providerId="ADAL" clId="{59C881F9-56DD-CD40-A6E3-13977857F3D8}" dt="2025-01-14T18:58:11.446" v="873" actId="478"/>
          <ac:spMkLst>
            <pc:docMk/>
            <pc:sldMk cId="0" sldId="321"/>
            <ac:spMk id="9" creationId="{4DFCDDCA-4804-46DE-A97C-FF556D79A3F6}"/>
          </ac:spMkLst>
        </pc:spChg>
        <pc:graphicFrameChg chg="mod">
          <ac:chgData name="Dong Chen" userId="d96fa5ec-4313-4be9-bcac-1adad9054fe4" providerId="ADAL" clId="{59C881F9-56DD-CD40-A6E3-13977857F3D8}" dt="2025-01-07T05:33:13.149" v="40"/>
          <ac:graphicFrameMkLst>
            <pc:docMk/>
            <pc:sldMk cId="0" sldId="321"/>
            <ac:graphicFrameMk id="13" creationId="{00000000-0000-0000-0000-000000000000}"/>
          </ac:graphicFrameMkLst>
        </pc:graphicFrameChg>
      </pc:sldChg>
      <pc:sldChg chg="delSp modSp mod modNotes">
        <pc:chgData name="Dong Chen" userId="d96fa5ec-4313-4be9-bcac-1adad9054fe4" providerId="ADAL" clId="{59C881F9-56DD-CD40-A6E3-13977857F3D8}" dt="2025-01-14T18:59:04.796" v="882" actId="1076"/>
        <pc:sldMkLst>
          <pc:docMk/>
          <pc:sldMk cId="0" sldId="322"/>
        </pc:sldMkLst>
        <pc:spChg chg="mod">
          <ac:chgData name="Dong Chen" userId="d96fa5ec-4313-4be9-bcac-1adad9054fe4" providerId="ADAL" clId="{59C881F9-56DD-CD40-A6E3-13977857F3D8}" dt="2025-01-07T05:33:13.149" v="40"/>
          <ac:spMkLst>
            <pc:docMk/>
            <pc:sldMk cId="0" sldId="322"/>
            <ac:spMk id="2" creationId="{00000000-0000-0000-0000-000000000000}"/>
          </ac:spMkLst>
        </pc:spChg>
        <pc:spChg chg="mod">
          <ac:chgData name="Dong Chen" userId="d96fa5ec-4313-4be9-bcac-1adad9054fe4" providerId="ADAL" clId="{59C881F9-56DD-CD40-A6E3-13977857F3D8}" dt="2025-01-14T18:58:50.624" v="878" actId="404"/>
          <ac:spMkLst>
            <pc:docMk/>
            <pc:sldMk cId="0" sldId="322"/>
            <ac:spMk id="3" creationId="{00000000-0000-0000-0000-000000000000}"/>
          </ac:spMkLst>
        </pc:spChg>
        <pc:spChg chg="del mod">
          <ac:chgData name="Dong Chen" userId="d96fa5ec-4313-4be9-bcac-1adad9054fe4" providerId="ADAL" clId="{59C881F9-56DD-CD40-A6E3-13977857F3D8}" dt="2025-01-14T18:58:59.573" v="881" actId="478"/>
          <ac:spMkLst>
            <pc:docMk/>
            <pc:sldMk cId="0" sldId="322"/>
            <ac:spMk id="5" creationId="{00000000-0000-0000-0000-000000000000}"/>
          </ac:spMkLst>
        </pc:spChg>
        <pc:spChg chg="mod">
          <ac:chgData name="Dong Chen" userId="d96fa5ec-4313-4be9-bcac-1adad9054fe4" providerId="ADAL" clId="{59C881F9-56DD-CD40-A6E3-13977857F3D8}" dt="2025-01-14T18:59:04.796" v="882" actId="1076"/>
          <ac:spMkLst>
            <pc:docMk/>
            <pc:sldMk cId="0" sldId="322"/>
            <ac:spMk id="8" creationId="{00000000-0000-0000-0000-000000000000}"/>
          </ac:spMkLst>
        </pc:spChg>
      </pc:sldChg>
      <pc:sldChg chg="modSp mod modNotes">
        <pc:chgData name="Dong Chen" userId="d96fa5ec-4313-4be9-bcac-1adad9054fe4" providerId="ADAL" clId="{59C881F9-56DD-CD40-A6E3-13977857F3D8}" dt="2025-01-14T19:04:25.355" v="902" actId="20577"/>
        <pc:sldMkLst>
          <pc:docMk/>
          <pc:sldMk cId="0" sldId="324"/>
        </pc:sldMkLst>
        <pc:spChg chg="mod">
          <ac:chgData name="Dong Chen" userId="d96fa5ec-4313-4be9-bcac-1adad9054fe4" providerId="ADAL" clId="{59C881F9-56DD-CD40-A6E3-13977857F3D8}" dt="2025-01-07T05:33:13.149" v="40"/>
          <ac:spMkLst>
            <pc:docMk/>
            <pc:sldMk cId="0" sldId="324"/>
            <ac:spMk id="6" creationId="{00000000-0000-0000-0000-000000000000}"/>
          </ac:spMkLst>
        </pc:spChg>
        <pc:spChg chg="mod">
          <ac:chgData name="Dong Chen" userId="d96fa5ec-4313-4be9-bcac-1adad9054fe4" providerId="ADAL" clId="{59C881F9-56DD-CD40-A6E3-13977857F3D8}" dt="2025-01-07T05:33:13.149" v="40"/>
          <ac:spMkLst>
            <pc:docMk/>
            <pc:sldMk cId="0" sldId="324"/>
            <ac:spMk id="8" creationId="{00000000-0000-0000-0000-000000000000}"/>
          </ac:spMkLst>
        </pc:spChg>
        <pc:spChg chg="mod">
          <ac:chgData name="Dong Chen" userId="d96fa5ec-4313-4be9-bcac-1adad9054fe4" providerId="ADAL" clId="{59C881F9-56DD-CD40-A6E3-13977857F3D8}" dt="2025-01-14T19:04:25.355" v="902" actId="20577"/>
          <ac:spMkLst>
            <pc:docMk/>
            <pc:sldMk cId="0" sldId="324"/>
            <ac:spMk id="11" creationId="{00000000-0000-0000-0000-000000000000}"/>
          </ac:spMkLst>
        </pc:spChg>
        <pc:graphicFrameChg chg="mod">
          <ac:chgData name="Dong Chen" userId="d96fa5ec-4313-4be9-bcac-1adad9054fe4" providerId="ADAL" clId="{59C881F9-56DD-CD40-A6E3-13977857F3D8}" dt="2025-01-07T05:33:13.149" v="40"/>
          <ac:graphicFrameMkLst>
            <pc:docMk/>
            <pc:sldMk cId="0" sldId="324"/>
            <ac:graphicFrameMk id="5" creationId="{00000000-0000-0000-0000-000000000000}"/>
          </ac:graphicFrameMkLst>
        </pc:graphicFrameChg>
        <pc:picChg chg="mod">
          <ac:chgData name="Dong Chen" userId="d96fa5ec-4313-4be9-bcac-1adad9054fe4" providerId="ADAL" clId="{59C881F9-56DD-CD40-A6E3-13977857F3D8}" dt="2025-01-07T05:33:13.149" v="40"/>
          <ac:picMkLst>
            <pc:docMk/>
            <pc:sldMk cId="0" sldId="324"/>
            <ac:picMk id="3" creationId="{370CE148-3CE8-4589-8DCA-548F8716E942}"/>
          </ac:picMkLst>
        </pc:picChg>
      </pc:sldChg>
      <pc:sldChg chg="delSp modSp mod modNotes">
        <pc:chgData name="Dong Chen" userId="d96fa5ec-4313-4be9-bcac-1adad9054fe4" providerId="ADAL" clId="{59C881F9-56DD-CD40-A6E3-13977857F3D8}" dt="2025-01-14T19:04:59.108" v="906" actId="478"/>
        <pc:sldMkLst>
          <pc:docMk/>
          <pc:sldMk cId="0" sldId="325"/>
        </pc:sldMkLst>
        <pc:spChg chg="mod">
          <ac:chgData name="Dong Chen" userId="d96fa5ec-4313-4be9-bcac-1adad9054fe4" providerId="ADAL" clId="{59C881F9-56DD-CD40-A6E3-13977857F3D8}" dt="2025-01-14T19:04:45.920" v="904" actId="207"/>
          <ac:spMkLst>
            <pc:docMk/>
            <pc:sldMk cId="0" sldId="325"/>
            <ac:spMk id="3" creationId="{00000000-0000-0000-0000-000000000000}"/>
          </ac:spMkLst>
        </pc:spChg>
        <pc:spChg chg="del mod">
          <ac:chgData name="Dong Chen" userId="d96fa5ec-4313-4be9-bcac-1adad9054fe4" providerId="ADAL" clId="{59C881F9-56DD-CD40-A6E3-13977857F3D8}" dt="2025-01-14T19:04:59.108" v="906" actId="478"/>
          <ac:spMkLst>
            <pc:docMk/>
            <pc:sldMk cId="0" sldId="325"/>
            <ac:spMk id="4" creationId="{00000000-0000-0000-0000-000000000000}"/>
          </ac:spMkLst>
        </pc:spChg>
        <pc:picChg chg="mod">
          <ac:chgData name="Dong Chen" userId="d96fa5ec-4313-4be9-bcac-1adad9054fe4" providerId="ADAL" clId="{59C881F9-56DD-CD40-A6E3-13977857F3D8}" dt="2025-01-14T19:04:56.702" v="905" actId="1076"/>
          <ac:picMkLst>
            <pc:docMk/>
            <pc:sldMk cId="0" sldId="325"/>
            <ac:picMk id="5" creationId="{52C81332-B93C-4876-AF26-A6DC2729CB38}"/>
          </ac:picMkLst>
        </pc:picChg>
      </pc:sldChg>
      <pc:sldChg chg="modSp mod modNotes">
        <pc:chgData name="Dong Chen" userId="d96fa5ec-4313-4be9-bcac-1adad9054fe4" providerId="ADAL" clId="{59C881F9-56DD-CD40-A6E3-13977857F3D8}" dt="2025-01-14T19:06:48.544" v="921" actId="207"/>
        <pc:sldMkLst>
          <pc:docMk/>
          <pc:sldMk cId="0" sldId="326"/>
        </pc:sldMkLst>
        <pc:spChg chg="mod">
          <ac:chgData name="Dong Chen" userId="d96fa5ec-4313-4be9-bcac-1adad9054fe4" providerId="ADAL" clId="{59C881F9-56DD-CD40-A6E3-13977857F3D8}" dt="2025-01-07T05:33:13.149" v="40"/>
          <ac:spMkLst>
            <pc:docMk/>
            <pc:sldMk cId="0" sldId="326"/>
            <ac:spMk id="4" creationId="{00000000-0000-0000-0000-000000000000}"/>
          </ac:spMkLst>
        </pc:spChg>
        <pc:spChg chg="mod">
          <ac:chgData name="Dong Chen" userId="d96fa5ec-4313-4be9-bcac-1adad9054fe4" providerId="ADAL" clId="{59C881F9-56DD-CD40-A6E3-13977857F3D8}" dt="2025-01-07T05:33:13.149" v="40"/>
          <ac:spMkLst>
            <pc:docMk/>
            <pc:sldMk cId="0" sldId="326"/>
            <ac:spMk id="6" creationId="{4BB803EA-FDDB-4548-B1C1-622DC569C048}"/>
          </ac:spMkLst>
        </pc:spChg>
        <pc:graphicFrameChg chg="mod modGraphic">
          <ac:chgData name="Dong Chen" userId="d96fa5ec-4313-4be9-bcac-1adad9054fe4" providerId="ADAL" clId="{59C881F9-56DD-CD40-A6E3-13977857F3D8}" dt="2025-01-14T19:06:48.544" v="921" actId="207"/>
          <ac:graphicFrameMkLst>
            <pc:docMk/>
            <pc:sldMk cId="0" sldId="326"/>
            <ac:graphicFrameMk id="5" creationId="{00000000-0000-0000-0000-000000000000}"/>
          </ac:graphicFrameMkLst>
        </pc:graphicFrameChg>
        <pc:picChg chg="mod">
          <ac:chgData name="Dong Chen" userId="d96fa5ec-4313-4be9-bcac-1adad9054fe4" providerId="ADAL" clId="{59C881F9-56DD-CD40-A6E3-13977857F3D8}" dt="2025-01-07T05:33:13.149" v="40"/>
          <ac:picMkLst>
            <pc:docMk/>
            <pc:sldMk cId="0" sldId="326"/>
            <ac:picMk id="3" creationId="{900822F9-08A0-4B61-91B7-D4B4D18C5C2D}"/>
          </ac:picMkLst>
        </pc:picChg>
        <pc:picChg chg="mod">
          <ac:chgData name="Dong Chen" userId="d96fa5ec-4313-4be9-bcac-1adad9054fe4" providerId="ADAL" clId="{59C881F9-56DD-CD40-A6E3-13977857F3D8}" dt="2025-01-07T05:33:13.149" v="40"/>
          <ac:picMkLst>
            <pc:docMk/>
            <pc:sldMk cId="0" sldId="326"/>
            <ac:picMk id="7" creationId="{DE00A01F-0F2A-4037-BA05-6E84DEDB13C9}"/>
          </ac:picMkLst>
        </pc:picChg>
        <pc:picChg chg="mod">
          <ac:chgData name="Dong Chen" userId="d96fa5ec-4313-4be9-bcac-1adad9054fe4" providerId="ADAL" clId="{59C881F9-56DD-CD40-A6E3-13977857F3D8}" dt="2025-01-07T05:33:13.149" v="40"/>
          <ac:picMkLst>
            <pc:docMk/>
            <pc:sldMk cId="0" sldId="326"/>
            <ac:picMk id="8" creationId="{4DE88B40-C073-40C4-9977-443537886806}"/>
          </ac:picMkLst>
        </pc:picChg>
      </pc:sldChg>
      <pc:sldChg chg="modSp mod modNotes">
        <pc:chgData name="Dong Chen" userId="d96fa5ec-4313-4be9-bcac-1adad9054fe4" providerId="ADAL" clId="{59C881F9-56DD-CD40-A6E3-13977857F3D8}" dt="2025-01-14T19:05:43.954" v="918" actId="1038"/>
        <pc:sldMkLst>
          <pc:docMk/>
          <pc:sldMk cId="0" sldId="328"/>
        </pc:sldMkLst>
        <pc:spChg chg="mod">
          <ac:chgData name="Dong Chen" userId="d96fa5ec-4313-4be9-bcac-1adad9054fe4" providerId="ADAL" clId="{59C881F9-56DD-CD40-A6E3-13977857F3D8}" dt="2025-01-14T19:05:43.954" v="918" actId="1038"/>
          <ac:spMkLst>
            <pc:docMk/>
            <pc:sldMk cId="0" sldId="328"/>
            <ac:spMk id="6" creationId="{00000000-0000-0000-0000-000000000000}"/>
          </ac:spMkLst>
        </pc:spChg>
        <pc:spChg chg="mod">
          <ac:chgData name="Dong Chen" userId="d96fa5ec-4313-4be9-bcac-1adad9054fe4" providerId="ADAL" clId="{59C881F9-56DD-CD40-A6E3-13977857F3D8}" dt="2025-01-07T05:33:13.149" v="40"/>
          <ac:spMkLst>
            <pc:docMk/>
            <pc:sldMk cId="0" sldId="328"/>
            <ac:spMk id="7" creationId="{00000000-0000-0000-0000-000000000000}"/>
          </ac:spMkLst>
        </pc:spChg>
        <pc:graphicFrameChg chg="mod">
          <ac:chgData name="Dong Chen" userId="d96fa5ec-4313-4be9-bcac-1adad9054fe4" providerId="ADAL" clId="{59C881F9-56DD-CD40-A6E3-13977857F3D8}" dt="2025-01-14T19:05:43.954" v="918" actId="1038"/>
          <ac:graphicFrameMkLst>
            <pc:docMk/>
            <pc:sldMk cId="0" sldId="328"/>
            <ac:graphicFrameMk id="5" creationId="{00000000-0000-0000-0000-000000000000}"/>
          </ac:graphicFrameMkLst>
        </pc:graphicFrameChg>
      </pc:sldChg>
      <pc:sldChg chg="delSp modSp mod modNotes">
        <pc:chgData name="Dong Chen" userId="d96fa5ec-4313-4be9-bcac-1adad9054fe4" providerId="ADAL" clId="{59C881F9-56DD-CD40-A6E3-13977857F3D8}" dt="2025-01-09T20:03:17.807" v="684" actId="20577"/>
        <pc:sldMkLst>
          <pc:docMk/>
          <pc:sldMk cId="0" sldId="330"/>
        </pc:sldMkLst>
        <pc:spChg chg="mod">
          <ac:chgData name="Dong Chen" userId="d96fa5ec-4313-4be9-bcac-1adad9054fe4" providerId="ADAL" clId="{59C881F9-56DD-CD40-A6E3-13977857F3D8}" dt="2025-01-09T20:03:17.807" v="684" actId="20577"/>
          <ac:spMkLst>
            <pc:docMk/>
            <pc:sldMk cId="0" sldId="330"/>
            <ac:spMk id="3" creationId="{00000000-0000-0000-0000-000000000000}"/>
          </ac:spMkLst>
        </pc:spChg>
      </pc:sldChg>
      <pc:sldChg chg="modSp mod modNotes modNotesTx">
        <pc:chgData name="Dong Chen" userId="d96fa5ec-4313-4be9-bcac-1adad9054fe4" providerId="ADAL" clId="{59C881F9-56DD-CD40-A6E3-13977857F3D8}" dt="2025-01-09T19:56:12.536" v="645" actId="1076"/>
        <pc:sldMkLst>
          <pc:docMk/>
          <pc:sldMk cId="0" sldId="331"/>
        </pc:sldMkLst>
        <pc:spChg chg="mod">
          <ac:chgData name="Dong Chen" userId="d96fa5ec-4313-4be9-bcac-1adad9054fe4" providerId="ADAL" clId="{59C881F9-56DD-CD40-A6E3-13977857F3D8}" dt="2025-01-09T19:56:09.795" v="644" actId="404"/>
          <ac:spMkLst>
            <pc:docMk/>
            <pc:sldMk cId="0" sldId="331"/>
            <ac:spMk id="3" creationId="{00000000-0000-0000-0000-000000000000}"/>
          </ac:spMkLst>
        </pc:spChg>
        <pc:spChg chg="mod">
          <ac:chgData name="Dong Chen" userId="d96fa5ec-4313-4be9-bcac-1adad9054fe4" providerId="ADAL" clId="{59C881F9-56DD-CD40-A6E3-13977857F3D8}" dt="2025-01-07T05:33:13.149" v="40"/>
          <ac:spMkLst>
            <pc:docMk/>
            <pc:sldMk cId="0" sldId="331"/>
            <ac:spMk id="4" creationId="{00000000-0000-0000-0000-000000000000}"/>
          </ac:spMkLst>
        </pc:spChg>
        <pc:picChg chg="mod">
          <ac:chgData name="Dong Chen" userId="d96fa5ec-4313-4be9-bcac-1adad9054fe4" providerId="ADAL" clId="{59C881F9-56DD-CD40-A6E3-13977857F3D8}" dt="2025-01-09T19:56:12.536" v="645" actId="1076"/>
          <ac:picMkLst>
            <pc:docMk/>
            <pc:sldMk cId="0" sldId="331"/>
            <ac:picMk id="2050" creationId="{910A4410-E94A-4550-B960-126F6EBE62B5}"/>
          </ac:picMkLst>
        </pc:picChg>
      </pc:sldChg>
      <pc:sldChg chg="modSp mod modNotes">
        <pc:chgData name="Dong Chen" userId="d96fa5ec-4313-4be9-bcac-1adad9054fe4" providerId="ADAL" clId="{59C881F9-56DD-CD40-A6E3-13977857F3D8}" dt="2025-01-07T05:42:58.582" v="158" actId="403"/>
        <pc:sldMkLst>
          <pc:docMk/>
          <pc:sldMk cId="0" sldId="332"/>
        </pc:sldMkLst>
        <pc:spChg chg="mod">
          <ac:chgData name="Dong Chen" userId="d96fa5ec-4313-4be9-bcac-1adad9054fe4" providerId="ADAL" clId="{59C881F9-56DD-CD40-A6E3-13977857F3D8}" dt="2025-01-07T05:42:58.582" v="158" actId="403"/>
          <ac:spMkLst>
            <pc:docMk/>
            <pc:sldMk cId="0" sldId="332"/>
            <ac:spMk id="3" creationId="{00000000-0000-0000-0000-000000000000}"/>
          </ac:spMkLst>
        </pc:spChg>
        <pc:picChg chg="mod">
          <ac:chgData name="Dong Chen" userId="d96fa5ec-4313-4be9-bcac-1adad9054fe4" providerId="ADAL" clId="{59C881F9-56DD-CD40-A6E3-13977857F3D8}" dt="2025-01-07T05:33:13.149" v="40"/>
          <ac:picMkLst>
            <pc:docMk/>
            <pc:sldMk cId="0" sldId="332"/>
            <ac:picMk id="3074" creationId="{8513CD26-CEA0-82D0-83EE-8EE0CDBCF459}"/>
          </ac:picMkLst>
        </pc:picChg>
        <pc:picChg chg="mod">
          <ac:chgData name="Dong Chen" userId="d96fa5ec-4313-4be9-bcac-1adad9054fe4" providerId="ADAL" clId="{59C881F9-56DD-CD40-A6E3-13977857F3D8}" dt="2025-01-07T05:33:13.149" v="40"/>
          <ac:picMkLst>
            <pc:docMk/>
            <pc:sldMk cId="0" sldId="332"/>
            <ac:picMk id="3076" creationId="{8E5C8CBA-B748-428C-6053-A618A07035EE}"/>
          </ac:picMkLst>
        </pc:picChg>
        <pc:picChg chg="mod">
          <ac:chgData name="Dong Chen" userId="d96fa5ec-4313-4be9-bcac-1adad9054fe4" providerId="ADAL" clId="{59C881F9-56DD-CD40-A6E3-13977857F3D8}" dt="2025-01-07T05:33:13.149" v="40"/>
          <ac:picMkLst>
            <pc:docMk/>
            <pc:sldMk cId="0" sldId="332"/>
            <ac:picMk id="3078" creationId="{8B72DE10-3108-37D3-1CA9-6E5FE1D37F64}"/>
          </ac:picMkLst>
        </pc:picChg>
      </pc:sldChg>
      <pc:sldChg chg="modSp mod modNotes">
        <pc:chgData name="Dong Chen" userId="d96fa5ec-4313-4be9-bcac-1adad9054fe4" providerId="ADAL" clId="{59C881F9-56DD-CD40-A6E3-13977857F3D8}" dt="2025-01-07T05:44:36.606" v="191" actId="20577"/>
        <pc:sldMkLst>
          <pc:docMk/>
          <pc:sldMk cId="0" sldId="333"/>
        </pc:sldMkLst>
        <pc:spChg chg="mod">
          <ac:chgData name="Dong Chen" userId="d96fa5ec-4313-4be9-bcac-1adad9054fe4" providerId="ADAL" clId="{59C881F9-56DD-CD40-A6E3-13977857F3D8}" dt="2025-01-07T05:33:13.149" v="40"/>
          <ac:spMkLst>
            <pc:docMk/>
            <pc:sldMk cId="0" sldId="333"/>
            <ac:spMk id="5" creationId="{00000000-0000-0000-0000-000000000000}"/>
          </ac:spMkLst>
        </pc:spChg>
        <pc:spChg chg="mod">
          <ac:chgData name="Dong Chen" userId="d96fa5ec-4313-4be9-bcac-1adad9054fe4" providerId="ADAL" clId="{59C881F9-56DD-CD40-A6E3-13977857F3D8}" dt="2025-01-07T05:44:36.606" v="191" actId="20577"/>
          <ac:spMkLst>
            <pc:docMk/>
            <pc:sldMk cId="0" sldId="333"/>
            <ac:spMk id="6" creationId="{81F90799-A7B3-4F7C-B887-9FEBB4323BA3}"/>
          </ac:spMkLst>
        </pc:spChg>
        <pc:spChg chg="mod">
          <ac:chgData name="Dong Chen" userId="d96fa5ec-4313-4be9-bcac-1adad9054fe4" providerId="ADAL" clId="{59C881F9-56DD-CD40-A6E3-13977857F3D8}" dt="2025-01-07T05:44:05.733" v="160" actId="14100"/>
          <ac:spMkLst>
            <pc:docMk/>
            <pc:sldMk cId="0" sldId="333"/>
            <ac:spMk id="10" creationId="{00000000-0000-0000-0000-000000000000}"/>
          </ac:spMkLst>
        </pc:spChg>
        <pc:picChg chg="mod">
          <ac:chgData name="Dong Chen" userId="d96fa5ec-4313-4be9-bcac-1adad9054fe4" providerId="ADAL" clId="{59C881F9-56DD-CD40-A6E3-13977857F3D8}" dt="2025-01-07T05:44:16.765" v="164" actId="1076"/>
          <ac:picMkLst>
            <pc:docMk/>
            <pc:sldMk cId="0" sldId="333"/>
            <ac:picMk id="1034" creationId="{641E3BDC-E507-452E-BB76-95992296E652}"/>
          </ac:picMkLst>
        </pc:picChg>
      </pc:sldChg>
      <pc:sldChg chg="modSp del modNotes">
        <pc:chgData name="Dong Chen" userId="d96fa5ec-4313-4be9-bcac-1adad9054fe4" providerId="ADAL" clId="{59C881F9-56DD-CD40-A6E3-13977857F3D8}" dt="2025-01-14T19:03:42.225" v="898" actId="2696"/>
        <pc:sldMkLst>
          <pc:docMk/>
          <pc:sldMk cId="3755593236" sldId="335"/>
        </pc:sldMkLst>
      </pc:sldChg>
      <pc:sldChg chg="modSp modNotes">
        <pc:chgData name="Dong Chen" userId="d96fa5ec-4313-4be9-bcac-1adad9054fe4" providerId="ADAL" clId="{59C881F9-56DD-CD40-A6E3-13977857F3D8}" dt="2025-01-07T05:33:13.149" v="40"/>
        <pc:sldMkLst>
          <pc:docMk/>
          <pc:sldMk cId="0" sldId="338"/>
        </pc:sldMkLst>
        <pc:spChg chg="mod">
          <ac:chgData name="Dong Chen" userId="d96fa5ec-4313-4be9-bcac-1adad9054fe4" providerId="ADAL" clId="{59C881F9-56DD-CD40-A6E3-13977857F3D8}" dt="2025-01-07T05:33:13.149" v="40"/>
          <ac:spMkLst>
            <pc:docMk/>
            <pc:sldMk cId="0" sldId="338"/>
            <ac:spMk id="2" creationId="{00000000-0000-0000-0000-000000000000}"/>
          </ac:spMkLst>
        </pc:spChg>
        <pc:spChg chg="mod">
          <ac:chgData name="Dong Chen" userId="d96fa5ec-4313-4be9-bcac-1adad9054fe4" providerId="ADAL" clId="{59C881F9-56DD-CD40-A6E3-13977857F3D8}" dt="2025-01-07T05:33:13.149" v="40"/>
          <ac:spMkLst>
            <pc:docMk/>
            <pc:sldMk cId="0" sldId="338"/>
            <ac:spMk id="5" creationId="{00000000-0000-0000-0000-000000000000}"/>
          </ac:spMkLst>
        </pc:spChg>
        <pc:spChg chg="mod">
          <ac:chgData name="Dong Chen" userId="d96fa5ec-4313-4be9-bcac-1adad9054fe4" providerId="ADAL" clId="{59C881F9-56DD-CD40-A6E3-13977857F3D8}" dt="2025-01-07T05:33:13.149" v="40"/>
          <ac:spMkLst>
            <pc:docMk/>
            <pc:sldMk cId="0" sldId="338"/>
            <ac:spMk id="7" creationId="{00000000-0000-0000-0000-000000000000}"/>
          </ac:spMkLst>
        </pc:spChg>
        <pc:spChg chg="mod">
          <ac:chgData name="Dong Chen" userId="d96fa5ec-4313-4be9-bcac-1adad9054fe4" providerId="ADAL" clId="{59C881F9-56DD-CD40-A6E3-13977857F3D8}" dt="2025-01-07T05:33:13.149" v="40"/>
          <ac:spMkLst>
            <pc:docMk/>
            <pc:sldMk cId="0" sldId="338"/>
            <ac:spMk id="9" creationId="{00000000-0000-0000-0000-000000000000}"/>
          </ac:spMkLst>
        </pc:spChg>
      </pc:sldChg>
      <pc:sldChg chg="modSp modNotes">
        <pc:chgData name="Dong Chen" userId="d96fa5ec-4313-4be9-bcac-1adad9054fe4" providerId="ADAL" clId="{59C881F9-56DD-CD40-A6E3-13977857F3D8}" dt="2025-01-07T05:33:13.149" v="40"/>
        <pc:sldMkLst>
          <pc:docMk/>
          <pc:sldMk cId="0" sldId="339"/>
        </pc:sldMkLst>
        <pc:spChg chg="mod">
          <ac:chgData name="Dong Chen" userId="d96fa5ec-4313-4be9-bcac-1adad9054fe4" providerId="ADAL" clId="{59C881F9-56DD-CD40-A6E3-13977857F3D8}" dt="2025-01-07T05:33:13.149" v="40"/>
          <ac:spMkLst>
            <pc:docMk/>
            <pc:sldMk cId="0" sldId="339"/>
            <ac:spMk id="4" creationId="{00000000-0000-0000-0000-000000000000}"/>
          </ac:spMkLst>
        </pc:spChg>
        <pc:spChg chg="mod">
          <ac:chgData name="Dong Chen" userId="d96fa5ec-4313-4be9-bcac-1adad9054fe4" providerId="ADAL" clId="{59C881F9-56DD-CD40-A6E3-13977857F3D8}" dt="2025-01-07T05:33:13.149" v="40"/>
          <ac:spMkLst>
            <pc:docMk/>
            <pc:sldMk cId="0" sldId="339"/>
            <ac:spMk id="6" creationId="{947A49CE-03AF-4BCD-825F-DBAC3A7D75D2}"/>
          </ac:spMkLst>
        </pc:spChg>
        <pc:spChg chg="mod">
          <ac:chgData name="Dong Chen" userId="d96fa5ec-4313-4be9-bcac-1adad9054fe4" providerId="ADAL" clId="{59C881F9-56DD-CD40-A6E3-13977857F3D8}" dt="2025-01-07T05:33:13.149" v="40"/>
          <ac:spMkLst>
            <pc:docMk/>
            <pc:sldMk cId="0" sldId="339"/>
            <ac:spMk id="7" creationId="{3015D296-7F34-42BF-B426-917AFE06F41C}"/>
          </ac:spMkLst>
        </pc:spChg>
        <pc:picChg chg="mod">
          <ac:chgData name="Dong Chen" userId="d96fa5ec-4313-4be9-bcac-1adad9054fe4" providerId="ADAL" clId="{59C881F9-56DD-CD40-A6E3-13977857F3D8}" dt="2025-01-07T05:33:13.149" v="40"/>
          <ac:picMkLst>
            <pc:docMk/>
            <pc:sldMk cId="0" sldId="339"/>
            <ac:picMk id="5" creationId="{00000000-0000-0000-0000-000000000000}"/>
          </ac:picMkLst>
        </pc:picChg>
      </pc:sldChg>
      <pc:sldChg chg="delSp modSp add mod">
        <pc:chgData name="Dong Chen" userId="d96fa5ec-4313-4be9-bcac-1adad9054fe4" providerId="ADAL" clId="{59C881F9-56DD-CD40-A6E3-13977857F3D8}" dt="2025-01-07T05:33:13.149" v="40"/>
        <pc:sldMkLst>
          <pc:docMk/>
          <pc:sldMk cId="0" sldId="343"/>
        </pc:sldMkLst>
        <pc:spChg chg="mod">
          <ac:chgData name="Dong Chen" userId="d96fa5ec-4313-4be9-bcac-1adad9054fe4" providerId="ADAL" clId="{59C881F9-56DD-CD40-A6E3-13977857F3D8}" dt="2025-01-07T05:33:13.149" v="40"/>
          <ac:spMkLst>
            <pc:docMk/>
            <pc:sldMk cId="0" sldId="343"/>
            <ac:spMk id="2" creationId="{CE7F4178-4C5E-F54E-A22A-6A84959C192A}"/>
          </ac:spMkLst>
        </pc:spChg>
        <pc:spChg chg="mod">
          <ac:chgData name="Dong Chen" userId="d96fa5ec-4313-4be9-bcac-1adad9054fe4" providerId="ADAL" clId="{59C881F9-56DD-CD40-A6E3-13977857F3D8}" dt="2025-01-07T05:33:13.149" v="40"/>
          <ac:spMkLst>
            <pc:docMk/>
            <pc:sldMk cId="0" sldId="343"/>
            <ac:spMk id="3" creationId="{E2827799-891A-1D4E-9E3E-B1DCEFAEC878}"/>
          </ac:spMkLst>
        </pc:spChg>
      </pc:sldChg>
      <pc:sldChg chg="delSp modSp add">
        <pc:chgData name="Dong Chen" userId="d96fa5ec-4313-4be9-bcac-1adad9054fe4" providerId="ADAL" clId="{59C881F9-56DD-CD40-A6E3-13977857F3D8}" dt="2025-01-07T05:34:15.368" v="63" actId="478"/>
        <pc:sldMkLst>
          <pc:docMk/>
          <pc:sldMk cId="0" sldId="348"/>
        </pc:sldMkLst>
        <pc:picChg chg="mod">
          <ac:chgData name="Dong Chen" userId="d96fa5ec-4313-4be9-bcac-1adad9054fe4" providerId="ADAL" clId="{59C881F9-56DD-CD40-A6E3-13977857F3D8}" dt="2025-01-07T05:33:13.149" v="40"/>
          <ac:picMkLst>
            <pc:docMk/>
            <pc:sldMk cId="0" sldId="348"/>
            <ac:picMk id="63490" creationId="{EC47EFDB-0362-6A43-8428-4DA422459D39}"/>
          </ac:picMkLst>
        </pc:picChg>
        <pc:picChg chg="mod">
          <ac:chgData name="Dong Chen" userId="d96fa5ec-4313-4be9-bcac-1adad9054fe4" providerId="ADAL" clId="{59C881F9-56DD-CD40-A6E3-13977857F3D8}" dt="2025-01-07T05:33:13.149" v="40"/>
          <ac:picMkLst>
            <pc:docMk/>
            <pc:sldMk cId="0" sldId="348"/>
            <ac:picMk id="63491" creationId="{B66844BD-930D-BD47-954D-63A71A7B0603}"/>
          </ac:picMkLst>
        </pc:picChg>
      </pc:sldChg>
      <pc:sldChg chg="delSp modSp add modNotes">
        <pc:chgData name="Dong Chen" userId="d96fa5ec-4313-4be9-bcac-1adad9054fe4" providerId="ADAL" clId="{59C881F9-56DD-CD40-A6E3-13977857F3D8}" dt="2025-01-07T05:35:52.508" v="87" actId="478"/>
        <pc:sldMkLst>
          <pc:docMk/>
          <pc:sldMk cId="0" sldId="349"/>
        </pc:sldMkLst>
        <pc:spChg chg="mod">
          <ac:chgData name="Dong Chen" userId="d96fa5ec-4313-4be9-bcac-1adad9054fe4" providerId="ADAL" clId="{59C881F9-56DD-CD40-A6E3-13977857F3D8}" dt="2025-01-07T05:33:13.149" v="40"/>
          <ac:spMkLst>
            <pc:docMk/>
            <pc:sldMk cId="0" sldId="349"/>
            <ac:spMk id="66570" creationId="{983B9CB0-97E2-1B41-9841-6D21BA055299}"/>
          </ac:spMkLst>
        </pc:spChg>
        <pc:spChg chg="mod">
          <ac:chgData name="Dong Chen" userId="d96fa5ec-4313-4be9-bcac-1adad9054fe4" providerId="ADAL" clId="{59C881F9-56DD-CD40-A6E3-13977857F3D8}" dt="2025-01-07T05:33:13.149" v="40"/>
          <ac:spMkLst>
            <pc:docMk/>
            <pc:sldMk cId="0" sldId="349"/>
            <ac:spMk id="66582" creationId="{BCC91841-7E84-E041-AB65-5843F8FE6F19}"/>
          </ac:spMkLst>
        </pc:spChg>
        <pc:spChg chg="mod">
          <ac:chgData name="Dong Chen" userId="d96fa5ec-4313-4be9-bcac-1adad9054fe4" providerId="ADAL" clId="{59C881F9-56DD-CD40-A6E3-13977857F3D8}" dt="2025-01-07T05:33:13.149" v="40"/>
          <ac:spMkLst>
            <pc:docMk/>
            <pc:sldMk cId="0" sldId="349"/>
            <ac:spMk id="66586" creationId="{9CC7B4A5-B010-5045-882E-C03E7165D900}"/>
          </ac:spMkLst>
        </pc:spChg>
        <pc:spChg chg="mod">
          <ac:chgData name="Dong Chen" userId="d96fa5ec-4313-4be9-bcac-1adad9054fe4" providerId="ADAL" clId="{59C881F9-56DD-CD40-A6E3-13977857F3D8}" dt="2025-01-07T05:33:13.149" v="40"/>
          <ac:spMkLst>
            <pc:docMk/>
            <pc:sldMk cId="0" sldId="349"/>
            <ac:spMk id="66589" creationId="{CEFE782E-08DD-EC4B-9278-4DFC6C2D70B9}"/>
          </ac:spMkLst>
        </pc:spChg>
        <pc:spChg chg="mod">
          <ac:chgData name="Dong Chen" userId="d96fa5ec-4313-4be9-bcac-1adad9054fe4" providerId="ADAL" clId="{59C881F9-56DD-CD40-A6E3-13977857F3D8}" dt="2025-01-07T05:33:13.149" v="40"/>
          <ac:spMkLst>
            <pc:docMk/>
            <pc:sldMk cId="0" sldId="349"/>
            <ac:spMk id="66592" creationId="{CE9F9878-BFC8-6A40-B6BF-687DE1223ABB}"/>
          </ac:spMkLst>
        </pc:spChg>
        <pc:spChg chg="mod">
          <ac:chgData name="Dong Chen" userId="d96fa5ec-4313-4be9-bcac-1adad9054fe4" providerId="ADAL" clId="{59C881F9-56DD-CD40-A6E3-13977857F3D8}" dt="2025-01-07T05:33:13.149" v="40"/>
          <ac:spMkLst>
            <pc:docMk/>
            <pc:sldMk cId="0" sldId="349"/>
            <ac:spMk id="66594" creationId="{DAC8C83E-C780-7945-BE61-CDBB2BD20EF1}"/>
          </ac:spMkLst>
        </pc:spChg>
        <pc:spChg chg="mod">
          <ac:chgData name="Dong Chen" userId="d96fa5ec-4313-4be9-bcac-1adad9054fe4" providerId="ADAL" clId="{59C881F9-56DD-CD40-A6E3-13977857F3D8}" dt="2025-01-07T05:33:13.149" v="40"/>
          <ac:spMkLst>
            <pc:docMk/>
            <pc:sldMk cId="0" sldId="349"/>
            <ac:spMk id="66595" creationId="{BD220B4E-35CF-CE4E-817B-E2A767F658F1}"/>
          </ac:spMkLst>
        </pc:spChg>
        <pc:spChg chg="mod">
          <ac:chgData name="Dong Chen" userId="d96fa5ec-4313-4be9-bcac-1adad9054fe4" providerId="ADAL" clId="{59C881F9-56DD-CD40-A6E3-13977857F3D8}" dt="2025-01-07T05:33:13.149" v="40"/>
          <ac:spMkLst>
            <pc:docMk/>
            <pc:sldMk cId="0" sldId="349"/>
            <ac:spMk id="66604" creationId="{9A69BE51-FBBF-DF4F-9147-3B93DB9B74A4}"/>
          </ac:spMkLst>
        </pc:spChg>
        <pc:spChg chg="mod">
          <ac:chgData name="Dong Chen" userId="d96fa5ec-4313-4be9-bcac-1adad9054fe4" providerId="ADAL" clId="{59C881F9-56DD-CD40-A6E3-13977857F3D8}" dt="2025-01-07T05:33:13.149" v="40"/>
          <ac:spMkLst>
            <pc:docMk/>
            <pc:sldMk cId="0" sldId="349"/>
            <ac:spMk id="66605" creationId="{868EAD93-9AA1-7349-A758-25973F0063D3}"/>
          </ac:spMkLst>
        </pc:spChg>
        <pc:spChg chg="mod">
          <ac:chgData name="Dong Chen" userId="d96fa5ec-4313-4be9-bcac-1adad9054fe4" providerId="ADAL" clId="{59C881F9-56DD-CD40-A6E3-13977857F3D8}" dt="2025-01-07T05:33:13.149" v="40"/>
          <ac:spMkLst>
            <pc:docMk/>
            <pc:sldMk cId="0" sldId="349"/>
            <ac:spMk id="66607" creationId="{37B3A2CE-788C-E34F-8574-AD3C7A65A7F4}"/>
          </ac:spMkLst>
        </pc:spChg>
      </pc:sldChg>
      <pc:sldChg chg="delSp modSp add modNotes">
        <pc:chgData name="Dong Chen" userId="d96fa5ec-4313-4be9-bcac-1adad9054fe4" providerId="ADAL" clId="{59C881F9-56DD-CD40-A6E3-13977857F3D8}" dt="2025-01-07T05:34:18.870" v="64" actId="478"/>
        <pc:sldMkLst>
          <pc:docMk/>
          <pc:sldMk cId="0" sldId="354"/>
        </pc:sldMkLst>
        <pc:spChg chg="mod">
          <ac:chgData name="Dong Chen" userId="d96fa5ec-4313-4be9-bcac-1adad9054fe4" providerId="ADAL" clId="{59C881F9-56DD-CD40-A6E3-13977857F3D8}" dt="2025-01-07T05:33:13.149" v="40"/>
          <ac:spMkLst>
            <pc:docMk/>
            <pc:sldMk cId="0" sldId="354"/>
            <ac:spMk id="64522" creationId="{76F5767F-ABF2-8440-8310-3A117784F20D}"/>
          </ac:spMkLst>
        </pc:spChg>
        <pc:spChg chg="mod">
          <ac:chgData name="Dong Chen" userId="d96fa5ec-4313-4be9-bcac-1adad9054fe4" providerId="ADAL" clId="{59C881F9-56DD-CD40-A6E3-13977857F3D8}" dt="2025-01-07T05:33:13.149" v="40"/>
          <ac:spMkLst>
            <pc:docMk/>
            <pc:sldMk cId="0" sldId="354"/>
            <ac:spMk id="64532" creationId="{D53DE37C-408C-2141-9FEF-0F3E3C4CCB78}"/>
          </ac:spMkLst>
        </pc:spChg>
        <pc:spChg chg="mod">
          <ac:chgData name="Dong Chen" userId="d96fa5ec-4313-4be9-bcac-1adad9054fe4" providerId="ADAL" clId="{59C881F9-56DD-CD40-A6E3-13977857F3D8}" dt="2025-01-07T05:33:13.149" v="40"/>
          <ac:spMkLst>
            <pc:docMk/>
            <pc:sldMk cId="0" sldId="354"/>
            <ac:spMk id="64533" creationId="{BE277498-72C5-FA47-8575-BD139B969316}"/>
          </ac:spMkLst>
        </pc:spChg>
        <pc:spChg chg="mod">
          <ac:chgData name="Dong Chen" userId="d96fa5ec-4313-4be9-bcac-1adad9054fe4" providerId="ADAL" clId="{59C881F9-56DD-CD40-A6E3-13977857F3D8}" dt="2025-01-07T05:33:13.149" v="40"/>
          <ac:spMkLst>
            <pc:docMk/>
            <pc:sldMk cId="0" sldId="354"/>
            <ac:spMk id="64534" creationId="{ED77DB1E-DF75-7E46-B0D3-4164AEB0D213}"/>
          </ac:spMkLst>
        </pc:spChg>
        <pc:spChg chg="mod">
          <ac:chgData name="Dong Chen" userId="d96fa5ec-4313-4be9-bcac-1adad9054fe4" providerId="ADAL" clId="{59C881F9-56DD-CD40-A6E3-13977857F3D8}" dt="2025-01-07T05:33:13.149" v="40"/>
          <ac:spMkLst>
            <pc:docMk/>
            <pc:sldMk cId="0" sldId="354"/>
            <ac:spMk id="64539" creationId="{9D6D658F-6022-0B47-B1C4-3DE549DC31E6}"/>
          </ac:spMkLst>
        </pc:spChg>
        <pc:spChg chg="mod">
          <ac:chgData name="Dong Chen" userId="d96fa5ec-4313-4be9-bcac-1adad9054fe4" providerId="ADAL" clId="{59C881F9-56DD-CD40-A6E3-13977857F3D8}" dt="2025-01-07T05:33:13.149" v="40"/>
          <ac:spMkLst>
            <pc:docMk/>
            <pc:sldMk cId="0" sldId="354"/>
            <ac:spMk id="64541" creationId="{3913FB30-AAC3-A546-AD60-6B650466C36C}"/>
          </ac:spMkLst>
        </pc:spChg>
        <pc:spChg chg="mod">
          <ac:chgData name="Dong Chen" userId="d96fa5ec-4313-4be9-bcac-1adad9054fe4" providerId="ADAL" clId="{59C881F9-56DD-CD40-A6E3-13977857F3D8}" dt="2025-01-07T05:33:13.149" v="40"/>
          <ac:spMkLst>
            <pc:docMk/>
            <pc:sldMk cId="0" sldId="354"/>
            <ac:spMk id="64542" creationId="{E886C4A1-1A5A-C04D-AE04-D0100ABF2566}"/>
          </ac:spMkLst>
        </pc:spChg>
        <pc:spChg chg="mod">
          <ac:chgData name="Dong Chen" userId="d96fa5ec-4313-4be9-bcac-1adad9054fe4" providerId="ADAL" clId="{59C881F9-56DD-CD40-A6E3-13977857F3D8}" dt="2025-01-07T05:33:13.149" v="40"/>
          <ac:spMkLst>
            <pc:docMk/>
            <pc:sldMk cId="0" sldId="354"/>
            <ac:spMk id="64543" creationId="{290A0E01-3563-8545-920C-32A0B5748B02}"/>
          </ac:spMkLst>
        </pc:spChg>
        <pc:spChg chg="mod">
          <ac:chgData name="Dong Chen" userId="d96fa5ec-4313-4be9-bcac-1adad9054fe4" providerId="ADAL" clId="{59C881F9-56DD-CD40-A6E3-13977857F3D8}" dt="2025-01-07T05:33:13.149" v="40"/>
          <ac:spMkLst>
            <pc:docMk/>
            <pc:sldMk cId="0" sldId="354"/>
            <ac:spMk id="64550" creationId="{D423F36C-AFC7-E14F-BFF2-ED4F02EBA237}"/>
          </ac:spMkLst>
        </pc:spChg>
        <pc:spChg chg="mod">
          <ac:chgData name="Dong Chen" userId="d96fa5ec-4313-4be9-bcac-1adad9054fe4" providerId="ADAL" clId="{59C881F9-56DD-CD40-A6E3-13977857F3D8}" dt="2025-01-07T05:33:13.149" v="40"/>
          <ac:spMkLst>
            <pc:docMk/>
            <pc:sldMk cId="0" sldId="354"/>
            <ac:spMk id="64557" creationId="{786988B2-5551-934A-BA14-297FE9EC21FE}"/>
          </ac:spMkLst>
        </pc:spChg>
      </pc:sldChg>
      <pc:sldChg chg="delSp modSp add modNotes">
        <pc:chgData name="Dong Chen" userId="d96fa5ec-4313-4be9-bcac-1adad9054fe4" providerId="ADAL" clId="{59C881F9-56DD-CD40-A6E3-13977857F3D8}" dt="2025-01-07T05:34:23.211" v="65" actId="478"/>
        <pc:sldMkLst>
          <pc:docMk/>
          <pc:sldMk cId="0" sldId="355"/>
        </pc:sldMkLst>
        <pc:spChg chg="mod">
          <ac:chgData name="Dong Chen" userId="d96fa5ec-4313-4be9-bcac-1adad9054fe4" providerId="ADAL" clId="{59C881F9-56DD-CD40-A6E3-13977857F3D8}" dt="2025-01-07T05:33:13.149" v="40"/>
          <ac:spMkLst>
            <pc:docMk/>
            <pc:sldMk cId="0" sldId="355"/>
            <ac:spMk id="68618" creationId="{E2927D84-B9E3-2A45-A0EE-122DEA049145}"/>
          </ac:spMkLst>
        </pc:spChg>
        <pc:spChg chg="mod">
          <ac:chgData name="Dong Chen" userId="d96fa5ec-4313-4be9-bcac-1adad9054fe4" providerId="ADAL" clId="{59C881F9-56DD-CD40-A6E3-13977857F3D8}" dt="2025-01-07T05:33:13.149" v="40"/>
          <ac:spMkLst>
            <pc:docMk/>
            <pc:sldMk cId="0" sldId="355"/>
            <ac:spMk id="68629" creationId="{A968455D-848E-B94F-9C07-A8E4AB808738}"/>
          </ac:spMkLst>
        </pc:spChg>
        <pc:spChg chg="mod">
          <ac:chgData name="Dong Chen" userId="d96fa5ec-4313-4be9-bcac-1adad9054fe4" providerId="ADAL" clId="{59C881F9-56DD-CD40-A6E3-13977857F3D8}" dt="2025-01-07T05:33:13.149" v="40"/>
          <ac:spMkLst>
            <pc:docMk/>
            <pc:sldMk cId="0" sldId="355"/>
            <ac:spMk id="68630" creationId="{0E0CFD7A-0A33-FE4D-9B5B-F23E62EA2914}"/>
          </ac:spMkLst>
        </pc:spChg>
        <pc:spChg chg="mod">
          <ac:chgData name="Dong Chen" userId="d96fa5ec-4313-4be9-bcac-1adad9054fe4" providerId="ADAL" clId="{59C881F9-56DD-CD40-A6E3-13977857F3D8}" dt="2025-01-07T05:33:13.149" v="40"/>
          <ac:spMkLst>
            <pc:docMk/>
            <pc:sldMk cId="0" sldId="355"/>
            <ac:spMk id="68637" creationId="{82FB94FD-6EFC-4341-9755-AD1660B8D221}"/>
          </ac:spMkLst>
        </pc:spChg>
        <pc:spChg chg="mod">
          <ac:chgData name="Dong Chen" userId="d96fa5ec-4313-4be9-bcac-1adad9054fe4" providerId="ADAL" clId="{59C881F9-56DD-CD40-A6E3-13977857F3D8}" dt="2025-01-07T05:33:13.149" v="40"/>
          <ac:spMkLst>
            <pc:docMk/>
            <pc:sldMk cId="0" sldId="355"/>
            <ac:spMk id="68639" creationId="{303A7E5B-5E54-3046-BDCB-FC16BB804598}"/>
          </ac:spMkLst>
        </pc:spChg>
        <pc:spChg chg="mod">
          <ac:chgData name="Dong Chen" userId="d96fa5ec-4313-4be9-bcac-1adad9054fe4" providerId="ADAL" clId="{59C881F9-56DD-CD40-A6E3-13977857F3D8}" dt="2025-01-07T05:33:13.149" v="40"/>
          <ac:spMkLst>
            <pc:docMk/>
            <pc:sldMk cId="0" sldId="355"/>
            <ac:spMk id="68643" creationId="{8BBAE488-CA07-6542-838E-FF30B60C2957}"/>
          </ac:spMkLst>
        </pc:spChg>
        <pc:spChg chg="mod">
          <ac:chgData name="Dong Chen" userId="d96fa5ec-4313-4be9-bcac-1adad9054fe4" providerId="ADAL" clId="{59C881F9-56DD-CD40-A6E3-13977857F3D8}" dt="2025-01-07T05:33:13.149" v="40"/>
          <ac:spMkLst>
            <pc:docMk/>
            <pc:sldMk cId="0" sldId="355"/>
            <ac:spMk id="68644" creationId="{4EDA1DF0-1783-7B4D-ACF9-E97D6BD0B28A}"/>
          </ac:spMkLst>
        </pc:spChg>
        <pc:spChg chg="mod">
          <ac:chgData name="Dong Chen" userId="d96fa5ec-4313-4be9-bcac-1adad9054fe4" providerId="ADAL" clId="{59C881F9-56DD-CD40-A6E3-13977857F3D8}" dt="2025-01-07T05:33:13.149" v="40"/>
          <ac:spMkLst>
            <pc:docMk/>
            <pc:sldMk cId="0" sldId="355"/>
            <ac:spMk id="68652" creationId="{14CF2180-EBE4-4644-A0E6-CA5D8F1B229A}"/>
          </ac:spMkLst>
        </pc:spChg>
        <pc:spChg chg="mod">
          <ac:chgData name="Dong Chen" userId="d96fa5ec-4313-4be9-bcac-1adad9054fe4" providerId="ADAL" clId="{59C881F9-56DD-CD40-A6E3-13977857F3D8}" dt="2025-01-07T05:33:13.149" v="40"/>
          <ac:spMkLst>
            <pc:docMk/>
            <pc:sldMk cId="0" sldId="355"/>
            <ac:spMk id="68653" creationId="{7E20CA49-1D54-3A45-9EFA-128E91959DB2}"/>
          </ac:spMkLst>
        </pc:spChg>
        <pc:spChg chg="mod">
          <ac:chgData name="Dong Chen" userId="d96fa5ec-4313-4be9-bcac-1adad9054fe4" providerId="ADAL" clId="{59C881F9-56DD-CD40-A6E3-13977857F3D8}" dt="2025-01-07T05:33:13.149" v="40"/>
          <ac:spMkLst>
            <pc:docMk/>
            <pc:sldMk cId="0" sldId="355"/>
            <ac:spMk id="68657" creationId="{A3EFB1EB-695A-F241-858A-6856E8E324A7}"/>
          </ac:spMkLst>
        </pc:spChg>
      </pc:sldChg>
      <pc:sldChg chg="delSp modSp add modNotes">
        <pc:chgData name="Dong Chen" userId="d96fa5ec-4313-4be9-bcac-1adad9054fe4" providerId="ADAL" clId="{59C881F9-56DD-CD40-A6E3-13977857F3D8}" dt="2025-01-07T05:34:28.462" v="66" actId="478"/>
        <pc:sldMkLst>
          <pc:docMk/>
          <pc:sldMk cId="0" sldId="356"/>
        </pc:sldMkLst>
        <pc:spChg chg="mod">
          <ac:chgData name="Dong Chen" userId="d96fa5ec-4313-4be9-bcac-1adad9054fe4" providerId="ADAL" clId="{59C881F9-56DD-CD40-A6E3-13977857F3D8}" dt="2025-01-07T05:33:13.149" v="40"/>
          <ac:spMkLst>
            <pc:docMk/>
            <pc:sldMk cId="0" sldId="356"/>
            <ac:spMk id="70666" creationId="{1EC6F9DA-7C9B-5A49-8E18-B80EB780EBE1}"/>
          </ac:spMkLst>
        </pc:spChg>
        <pc:spChg chg="mod">
          <ac:chgData name="Dong Chen" userId="d96fa5ec-4313-4be9-bcac-1adad9054fe4" providerId="ADAL" clId="{59C881F9-56DD-CD40-A6E3-13977857F3D8}" dt="2025-01-07T05:33:13.149" v="40"/>
          <ac:spMkLst>
            <pc:docMk/>
            <pc:sldMk cId="0" sldId="356"/>
            <ac:spMk id="70680" creationId="{0C677DFC-3AD8-CB46-B1EB-2A2FB54C796D}"/>
          </ac:spMkLst>
        </pc:spChg>
        <pc:spChg chg="mod">
          <ac:chgData name="Dong Chen" userId="d96fa5ec-4313-4be9-bcac-1adad9054fe4" providerId="ADAL" clId="{59C881F9-56DD-CD40-A6E3-13977857F3D8}" dt="2025-01-07T05:33:13.149" v="40"/>
          <ac:spMkLst>
            <pc:docMk/>
            <pc:sldMk cId="0" sldId="356"/>
            <ac:spMk id="70683" creationId="{CB3E4C53-2CF0-F542-9312-91753D902819}"/>
          </ac:spMkLst>
        </pc:spChg>
        <pc:spChg chg="mod">
          <ac:chgData name="Dong Chen" userId="d96fa5ec-4313-4be9-bcac-1adad9054fe4" providerId="ADAL" clId="{59C881F9-56DD-CD40-A6E3-13977857F3D8}" dt="2025-01-07T05:33:13.149" v="40"/>
          <ac:spMkLst>
            <pc:docMk/>
            <pc:sldMk cId="0" sldId="356"/>
            <ac:spMk id="70686" creationId="{50CE6708-8A82-FA4E-9B5F-DBBB7376A2DF}"/>
          </ac:spMkLst>
        </pc:spChg>
        <pc:spChg chg="mod">
          <ac:chgData name="Dong Chen" userId="d96fa5ec-4313-4be9-bcac-1adad9054fe4" providerId="ADAL" clId="{59C881F9-56DD-CD40-A6E3-13977857F3D8}" dt="2025-01-07T05:33:13.149" v="40"/>
          <ac:spMkLst>
            <pc:docMk/>
            <pc:sldMk cId="0" sldId="356"/>
            <ac:spMk id="70691" creationId="{F06DDB8D-5449-1F48-B691-70149D8A1AFA}"/>
          </ac:spMkLst>
        </pc:spChg>
        <pc:spChg chg="mod">
          <ac:chgData name="Dong Chen" userId="d96fa5ec-4313-4be9-bcac-1adad9054fe4" providerId="ADAL" clId="{59C881F9-56DD-CD40-A6E3-13977857F3D8}" dt="2025-01-07T05:33:13.149" v="40"/>
          <ac:spMkLst>
            <pc:docMk/>
            <pc:sldMk cId="0" sldId="356"/>
            <ac:spMk id="70692" creationId="{2DC9C5F9-4521-9F49-9487-FAE5AE708CCA}"/>
          </ac:spMkLst>
        </pc:spChg>
        <pc:spChg chg="mod">
          <ac:chgData name="Dong Chen" userId="d96fa5ec-4313-4be9-bcac-1adad9054fe4" providerId="ADAL" clId="{59C881F9-56DD-CD40-A6E3-13977857F3D8}" dt="2025-01-07T05:33:13.149" v="40"/>
          <ac:spMkLst>
            <pc:docMk/>
            <pc:sldMk cId="0" sldId="356"/>
            <ac:spMk id="70694" creationId="{28ECA5CE-0636-5048-B369-980B73D71A3C}"/>
          </ac:spMkLst>
        </pc:spChg>
        <pc:spChg chg="mod">
          <ac:chgData name="Dong Chen" userId="d96fa5ec-4313-4be9-bcac-1adad9054fe4" providerId="ADAL" clId="{59C881F9-56DD-CD40-A6E3-13977857F3D8}" dt="2025-01-07T05:33:13.149" v="40"/>
          <ac:spMkLst>
            <pc:docMk/>
            <pc:sldMk cId="0" sldId="356"/>
            <ac:spMk id="70695" creationId="{E284D372-438C-3C48-8796-F4D4DBD139F1}"/>
          </ac:spMkLst>
        </pc:spChg>
        <pc:spChg chg="mod">
          <ac:chgData name="Dong Chen" userId="d96fa5ec-4313-4be9-bcac-1adad9054fe4" providerId="ADAL" clId="{59C881F9-56DD-CD40-A6E3-13977857F3D8}" dt="2025-01-07T05:33:13.149" v="40"/>
          <ac:spMkLst>
            <pc:docMk/>
            <pc:sldMk cId="0" sldId="356"/>
            <ac:spMk id="70700" creationId="{6B794899-E1C0-9746-9BA8-13B3601D8924}"/>
          </ac:spMkLst>
        </pc:spChg>
        <pc:spChg chg="mod">
          <ac:chgData name="Dong Chen" userId="d96fa5ec-4313-4be9-bcac-1adad9054fe4" providerId="ADAL" clId="{59C881F9-56DD-CD40-A6E3-13977857F3D8}" dt="2025-01-07T05:33:13.149" v="40"/>
          <ac:spMkLst>
            <pc:docMk/>
            <pc:sldMk cId="0" sldId="356"/>
            <ac:spMk id="70701" creationId="{6BBBA4C9-004B-4F47-AD94-0FC180608C72}"/>
          </ac:spMkLst>
        </pc:spChg>
      </pc:sldChg>
      <pc:sldChg chg="delSp modSp add modNotes">
        <pc:chgData name="Dong Chen" userId="d96fa5ec-4313-4be9-bcac-1adad9054fe4" providerId="ADAL" clId="{59C881F9-56DD-CD40-A6E3-13977857F3D8}" dt="2025-01-07T05:34:33.562" v="67" actId="478"/>
        <pc:sldMkLst>
          <pc:docMk/>
          <pc:sldMk cId="0" sldId="357"/>
        </pc:sldMkLst>
        <pc:spChg chg="mod">
          <ac:chgData name="Dong Chen" userId="d96fa5ec-4313-4be9-bcac-1adad9054fe4" providerId="ADAL" clId="{59C881F9-56DD-CD40-A6E3-13977857F3D8}" dt="2025-01-07T05:33:13.149" v="40"/>
          <ac:spMkLst>
            <pc:docMk/>
            <pc:sldMk cId="0" sldId="357"/>
            <ac:spMk id="72714" creationId="{41569EDF-08F9-9947-94EC-E93E732296A6}"/>
          </ac:spMkLst>
        </pc:spChg>
        <pc:spChg chg="mod">
          <ac:chgData name="Dong Chen" userId="d96fa5ec-4313-4be9-bcac-1adad9054fe4" providerId="ADAL" clId="{59C881F9-56DD-CD40-A6E3-13977857F3D8}" dt="2025-01-07T05:33:13.149" v="40"/>
          <ac:spMkLst>
            <pc:docMk/>
            <pc:sldMk cId="0" sldId="357"/>
            <ac:spMk id="72732" creationId="{A913562E-0641-124A-98A1-CEEB5EFE0983}"/>
          </ac:spMkLst>
        </pc:spChg>
        <pc:spChg chg="mod">
          <ac:chgData name="Dong Chen" userId="d96fa5ec-4313-4be9-bcac-1adad9054fe4" providerId="ADAL" clId="{59C881F9-56DD-CD40-A6E3-13977857F3D8}" dt="2025-01-07T05:33:13.149" v="40"/>
          <ac:spMkLst>
            <pc:docMk/>
            <pc:sldMk cId="0" sldId="357"/>
            <ac:spMk id="72733" creationId="{34E06CA5-7409-1A4C-BC87-0DE4B75A4047}"/>
          </ac:spMkLst>
        </pc:spChg>
        <pc:spChg chg="mod">
          <ac:chgData name="Dong Chen" userId="d96fa5ec-4313-4be9-bcac-1adad9054fe4" providerId="ADAL" clId="{59C881F9-56DD-CD40-A6E3-13977857F3D8}" dt="2025-01-07T05:33:13.149" v="40"/>
          <ac:spMkLst>
            <pc:docMk/>
            <pc:sldMk cId="0" sldId="357"/>
            <ac:spMk id="72739" creationId="{1839F579-15D5-C04C-8EF2-F549CF93FA26}"/>
          </ac:spMkLst>
        </pc:spChg>
        <pc:spChg chg="mod">
          <ac:chgData name="Dong Chen" userId="d96fa5ec-4313-4be9-bcac-1adad9054fe4" providerId="ADAL" clId="{59C881F9-56DD-CD40-A6E3-13977857F3D8}" dt="2025-01-07T05:33:13.149" v="40"/>
          <ac:spMkLst>
            <pc:docMk/>
            <pc:sldMk cId="0" sldId="357"/>
            <ac:spMk id="72741" creationId="{C889FC2C-FC9A-E640-95C5-F76CD4AA4482}"/>
          </ac:spMkLst>
        </pc:spChg>
        <pc:spChg chg="mod">
          <ac:chgData name="Dong Chen" userId="d96fa5ec-4313-4be9-bcac-1adad9054fe4" providerId="ADAL" clId="{59C881F9-56DD-CD40-A6E3-13977857F3D8}" dt="2025-01-07T05:33:13.149" v="40"/>
          <ac:spMkLst>
            <pc:docMk/>
            <pc:sldMk cId="0" sldId="357"/>
            <ac:spMk id="72743" creationId="{775799BE-82FF-AF4F-9BD9-041C6E9B8472}"/>
          </ac:spMkLst>
        </pc:spChg>
        <pc:spChg chg="mod">
          <ac:chgData name="Dong Chen" userId="d96fa5ec-4313-4be9-bcac-1adad9054fe4" providerId="ADAL" clId="{59C881F9-56DD-CD40-A6E3-13977857F3D8}" dt="2025-01-07T05:33:13.149" v="40"/>
          <ac:spMkLst>
            <pc:docMk/>
            <pc:sldMk cId="0" sldId="357"/>
            <ac:spMk id="72747" creationId="{0C9A9F54-162F-0048-B7AC-A107FC0181E2}"/>
          </ac:spMkLst>
        </pc:spChg>
        <pc:spChg chg="mod">
          <ac:chgData name="Dong Chen" userId="d96fa5ec-4313-4be9-bcac-1adad9054fe4" providerId="ADAL" clId="{59C881F9-56DD-CD40-A6E3-13977857F3D8}" dt="2025-01-07T05:33:13.149" v="40"/>
          <ac:spMkLst>
            <pc:docMk/>
            <pc:sldMk cId="0" sldId="357"/>
            <ac:spMk id="72748" creationId="{96A382BA-53BA-3345-8DD5-1D480048BEAE}"/>
          </ac:spMkLst>
        </pc:spChg>
        <pc:spChg chg="mod">
          <ac:chgData name="Dong Chen" userId="d96fa5ec-4313-4be9-bcac-1adad9054fe4" providerId="ADAL" clId="{59C881F9-56DD-CD40-A6E3-13977857F3D8}" dt="2025-01-07T05:33:13.149" v="40"/>
          <ac:spMkLst>
            <pc:docMk/>
            <pc:sldMk cId="0" sldId="357"/>
            <ac:spMk id="72749" creationId="{006D865B-0609-9D40-9663-2F48960238DF}"/>
          </ac:spMkLst>
        </pc:spChg>
        <pc:spChg chg="mod">
          <ac:chgData name="Dong Chen" userId="d96fa5ec-4313-4be9-bcac-1adad9054fe4" providerId="ADAL" clId="{59C881F9-56DD-CD40-A6E3-13977857F3D8}" dt="2025-01-07T05:33:13.149" v="40"/>
          <ac:spMkLst>
            <pc:docMk/>
            <pc:sldMk cId="0" sldId="357"/>
            <ac:spMk id="72752" creationId="{B28B1BDD-F41B-EA40-A75B-F4C095ADA752}"/>
          </ac:spMkLst>
        </pc:spChg>
      </pc:sldChg>
      <pc:sldChg chg="modSp mod">
        <pc:chgData name="Dong Chen" userId="d96fa5ec-4313-4be9-bcac-1adad9054fe4" providerId="ADAL" clId="{59C881F9-56DD-CD40-A6E3-13977857F3D8}" dt="2025-01-14T19:02:32.658" v="897" actId="1076"/>
        <pc:sldMkLst>
          <pc:docMk/>
          <pc:sldMk cId="2152963226" sldId="389"/>
        </pc:sldMkLst>
        <pc:spChg chg="mod">
          <ac:chgData name="Dong Chen" userId="d96fa5ec-4313-4be9-bcac-1adad9054fe4" providerId="ADAL" clId="{59C881F9-56DD-CD40-A6E3-13977857F3D8}" dt="2025-01-14T19:02:22.916" v="892" actId="404"/>
          <ac:spMkLst>
            <pc:docMk/>
            <pc:sldMk cId="2152963226" sldId="389"/>
            <ac:spMk id="9" creationId="{54ADA0C4-732D-460A-8F06-65704A1225FA}"/>
          </ac:spMkLst>
        </pc:spChg>
        <pc:picChg chg="mod">
          <ac:chgData name="Dong Chen" userId="d96fa5ec-4313-4be9-bcac-1adad9054fe4" providerId="ADAL" clId="{59C881F9-56DD-CD40-A6E3-13977857F3D8}" dt="2025-01-14T19:02:25.770" v="893" actId="1076"/>
          <ac:picMkLst>
            <pc:docMk/>
            <pc:sldMk cId="2152963226" sldId="389"/>
            <ac:picMk id="3" creationId="{00000000-0000-0000-0000-000000000000}"/>
          </ac:picMkLst>
        </pc:picChg>
        <pc:picChg chg="mod">
          <ac:chgData name="Dong Chen" userId="d96fa5ec-4313-4be9-bcac-1adad9054fe4" providerId="ADAL" clId="{59C881F9-56DD-CD40-A6E3-13977857F3D8}" dt="2025-01-14T19:02:32.658" v="897" actId="1076"/>
          <ac:picMkLst>
            <pc:docMk/>
            <pc:sldMk cId="2152963226" sldId="389"/>
            <ac:picMk id="4" creationId="{00000000-0000-0000-0000-000000000000}"/>
          </ac:picMkLst>
        </pc:picChg>
        <pc:picChg chg="mod">
          <ac:chgData name="Dong Chen" userId="d96fa5ec-4313-4be9-bcac-1adad9054fe4" providerId="ADAL" clId="{59C881F9-56DD-CD40-A6E3-13977857F3D8}" dt="2025-01-07T05:33:13.149" v="40"/>
          <ac:picMkLst>
            <pc:docMk/>
            <pc:sldMk cId="2152963226" sldId="389"/>
            <ac:picMk id="7" creationId="{00000000-0000-0000-0000-000000000000}"/>
          </ac:picMkLst>
        </pc:picChg>
      </pc:sldChg>
      <pc:sldChg chg="modSp">
        <pc:chgData name="Dong Chen" userId="d96fa5ec-4313-4be9-bcac-1adad9054fe4" providerId="ADAL" clId="{59C881F9-56DD-CD40-A6E3-13977857F3D8}" dt="2025-01-07T05:33:13.149" v="40"/>
        <pc:sldMkLst>
          <pc:docMk/>
          <pc:sldMk cId="1844868335" sldId="390"/>
        </pc:sldMkLst>
        <pc:spChg chg="mod">
          <ac:chgData name="Dong Chen" userId="d96fa5ec-4313-4be9-bcac-1adad9054fe4" providerId="ADAL" clId="{59C881F9-56DD-CD40-A6E3-13977857F3D8}" dt="2025-01-07T05:33:13.149" v="40"/>
          <ac:spMkLst>
            <pc:docMk/>
            <pc:sldMk cId="1844868335" sldId="390"/>
            <ac:spMk id="8" creationId="{EE9B6D5B-1D7D-40AB-8903-24BA3B0A9A77}"/>
          </ac:spMkLst>
        </pc:spChg>
        <pc:spChg chg="mod">
          <ac:chgData name="Dong Chen" userId="d96fa5ec-4313-4be9-bcac-1adad9054fe4" providerId="ADAL" clId="{59C881F9-56DD-CD40-A6E3-13977857F3D8}" dt="2025-01-07T05:33:13.149" v="40"/>
          <ac:spMkLst>
            <pc:docMk/>
            <pc:sldMk cId="1844868335" sldId="390"/>
            <ac:spMk id="9" creationId="{8650AE7F-1BC5-4903-A966-B9D223C715B8}"/>
          </ac:spMkLst>
        </pc:spChg>
        <pc:picChg chg="mod">
          <ac:chgData name="Dong Chen" userId="d96fa5ec-4313-4be9-bcac-1adad9054fe4" providerId="ADAL" clId="{59C881F9-56DD-CD40-A6E3-13977857F3D8}" dt="2025-01-07T05:33:13.149" v="40"/>
          <ac:picMkLst>
            <pc:docMk/>
            <pc:sldMk cId="1844868335" sldId="390"/>
            <ac:picMk id="2" creationId="{BF969119-C8A7-435D-B2EE-7A91E4C065D6}"/>
          </ac:picMkLst>
        </pc:picChg>
        <pc:picChg chg="mod">
          <ac:chgData name="Dong Chen" userId="d96fa5ec-4313-4be9-bcac-1adad9054fe4" providerId="ADAL" clId="{59C881F9-56DD-CD40-A6E3-13977857F3D8}" dt="2025-01-07T05:33:13.149" v="40"/>
          <ac:picMkLst>
            <pc:docMk/>
            <pc:sldMk cId="1844868335" sldId="390"/>
            <ac:picMk id="12" creationId="{627F32E4-1A9D-4F5F-A4D7-EAE1F7B7923A}"/>
          </ac:picMkLst>
        </pc:picChg>
      </pc:sldChg>
      <pc:sldChg chg="modSp">
        <pc:chgData name="Dong Chen" userId="d96fa5ec-4313-4be9-bcac-1adad9054fe4" providerId="ADAL" clId="{59C881F9-56DD-CD40-A6E3-13977857F3D8}" dt="2025-01-07T05:33:13.149" v="40"/>
        <pc:sldMkLst>
          <pc:docMk/>
          <pc:sldMk cId="793005401" sldId="391"/>
        </pc:sldMkLst>
        <pc:spChg chg="mod">
          <ac:chgData name="Dong Chen" userId="d96fa5ec-4313-4be9-bcac-1adad9054fe4" providerId="ADAL" clId="{59C881F9-56DD-CD40-A6E3-13977857F3D8}" dt="2025-01-07T05:33:13.149" v="40"/>
          <ac:spMkLst>
            <pc:docMk/>
            <pc:sldMk cId="793005401" sldId="391"/>
            <ac:spMk id="8" creationId="{EE9B6D5B-1D7D-40AB-8903-24BA3B0A9A77}"/>
          </ac:spMkLst>
        </pc:spChg>
      </pc:sldChg>
      <pc:sldChg chg="delSp modSp mod">
        <pc:chgData name="Dong Chen" userId="d96fa5ec-4313-4be9-bcac-1adad9054fe4" providerId="ADAL" clId="{59C881F9-56DD-CD40-A6E3-13977857F3D8}" dt="2025-01-14T18:57:20.452" v="871" actId="1076"/>
        <pc:sldMkLst>
          <pc:docMk/>
          <pc:sldMk cId="3853742078" sldId="392"/>
        </pc:sldMkLst>
        <pc:spChg chg="del mod">
          <ac:chgData name="Dong Chen" userId="d96fa5ec-4313-4be9-bcac-1adad9054fe4" providerId="ADAL" clId="{59C881F9-56DD-CD40-A6E3-13977857F3D8}" dt="2025-01-14T18:57:17.496" v="870" actId="478"/>
          <ac:spMkLst>
            <pc:docMk/>
            <pc:sldMk cId="3853742078" sldId="392"/>
            <ac:spMk id="8" creationId="{EE9B6D5B-1D7D-40AB-8903-24BA3B0A9A77}"/>
          </ac:spMkLst>
        </pc:spChg>
        <pc:spChg chg="mod">
          <ac:chgData name="Dong Chen" userId="d96fa5ec-4313-4be9-bcac-1adad9054fe4" providerId="ADAL" clId="{59C881F9-56DD-CD40-A6E3-13977857F3D8}" dt="2025-01-07T05:33:13.149" v="40"/>
          <ac:spMkLst>
            <pc:docMk/>
            <pc:sldMk cId="3853742078" sldId="392"/>
            <ac:spMk id="9" creationId="{46D28F20-302F-4DD7-AA4D-4891BDC9917B}"/>
          </ac:spMkLst>
        </pc:spChg>
        <pc:picChg chg="mod">
          <ac:chgData name="Dong Chen" userId="d96fa5ec-4313-4be9-bcac-1adad9054fe4" providerId="ADAL" clId="{59C881F9-56DD-CD40-A6E3-13977857F3D8}" dt="2025-01-14T18:57:20.452" v="871" actId="1076"/>
          <ac:picMkLst>
            <pc:docMk/>
            <pc:sldMk cId="3853742078" sldId="392"/>
            <ac:picMk id="3" creationId="{80DA0BED-7034-4AC2-A3BD-E0BA1F03AD8F}"/>
          </ac:picMkLst>
        </pc:picChg>
      </pc:sldChg>
      <pc:sldChg chg="modSp mod modNotes">
        <pc:chgData name="Dong Chen" userId="d96fa5ec-4313-4be9-bcac-1adad9054fe4" providerId="ADAL" clId="{59C881F9-56DD-CD40-A6E3-13977857F3D8}" dt="2025-01-09T19:55:00.886" v="639" actId="404"/>
        <pc:sldMkLst>
          <pc:docMk/>
          <pc:sldMk cId="2800553317" sldId="394"/>
        </pc:sldMkLst>
        <pc:spChg chg="mod">
          <ac:chgData name="Dong Chen" userId="d96fa5ec-4313-4be9-bcac-1adad9054fe4" providerId="ADAL" clId="{59C881F9-56DD-CD40-A6E3-13977857F3D8}" dt="2025-01-09T19:55:00.886" v="639" actId="404"/>
          <ac:spMkLst>
            <pc:docMk/>
            <pc:sldMk cId="2800553317" sldId="394"/>
            <ac:spMk id="3" creationId="{86924059-4EE5-478D-90E1-775D6CC532D7}"/>
          </ac:spMkLst>
        </pc:spChg>
      </pc:sldChg>
      <pc:sldChg chg="modSp del">
        <pc:chgData name="Dong Chen" userId="d96fa5ec-4313-4be9-bcac-1adad9054fe4" providerId="ADAL" clId="{59C881F9-56DD-CD40-A6E3-13977857F3D8}" dt="2025-01-07T05:44:53.266" v="192" actId="2696"/>
        <pc:sldMkLst>
          <pc:docMk/>
          <pc:sldMk cId="1541539028" sldId="395"/>
        </pc:sldMkLst>
      </pc:sldChg>
      <pc:sldChg chg="delSp modSp mod">
        <pc:chgData name="Dong Chen" userId="d96fa5ec-4313-4be9-bcac-1adad9054fe4" providerId="ADAL" clId="{59C881F9-56DD-CD40-A6E3-13977857F3D8}" dt="2025-01-07T05:40:47.315" v="136" actId="692"/>
        <pc:sldMkLst>
          <pc:docMk/>
          <pc:sldMk cId="1237885624" sldId="396"/>
        </pc:sldMkLst>
        <pc:spChg chg="mod">
          <ac:chgData name="Dong Chen" userId="d96fa5ec-4313-4be9-bcac-1adad9054fe4" providerId="ADAL" clId="{59C881F9-56DD-CD40-A6E3-13977857F3D8}" dt="2025-01-07T05:40:47.315" v="136" actId="692"/>
          <ac:spMkLst>
            <pc:docMk/>
            <pc:sldMk cId="1237885624" sldId="396"/>
            <ac:spMk id="5" creationId="{54B31C44-B6B1-4A62-ABE2-396FEFF1082B}"/>
          </ac:spMkLst>
        </pc:spChg>
        <pc:picChg chg="mod">
          <ac:chgData name="Dong Chen" userId="d96fa5ec-4313-4be9-bcac-1adad9054fe4" providerId="ADAL" clId="{59C881F9-56DD-CD40-A6E3-13977857F3D8}" dt="2025-01-07T05:33:13.149" v="40"/>
          <ac:picMkLst>
            <pc:docMk/>
            <pc:sldMk cId="1237885624" sldId="396"/>
            <ac:picMk id="4098" creationId="{42CFE28D-82C0-4B88-8B6E-D231A4083638}"/>
          </ac:picMkLst>
        </pc:picChg>
      </pc:sldChg>
      <pc:sldChg chg="modSp modNotes">
        <pc:chgData name="Dong Chen" userId="d96fa5ec-4313-4be9-bcac-1adad9054fe4" providerId="ADAL" clId="{59C881F9-56DD-CD40-A6E3-13977857F3D8}" dt="2025-01-07T05:33:13.149" v="40"/>
        <pc:sldMkLst>
          <pc:docMk/>
          <pc:sldMk cId="1705148279" sldId="397"/>
        </pc:sldMkLst>
        <pc:spChg chg="mod">
          <ac:chgData name="Dong Chen" userId="d96fa5ec-4313-4be9-bcac-1adad9054fe4" providerId="ADAL" clId="{59C881F9-56DD-CD40-A6E3-13977857F3D8}" dt="2025-01-07T05:33:13.149" v="40"/>
          <ac:spMkLst>
            <pc:docMk/>
            <pc:sldMk cId="1705148279" sldId="397"/>
            <ac:spMk id="2" creationId="{00000000-0000-0000-0000-000000000000}"/>
          </ac:spMkLst>
        </pc:spChg>
        <pc:spChg chg="mod">
          <ac:chgData name="Dong Chen" userId="d96fa5ec-4313-4be9-bcac-1adad9054fe4" providerId="ADAL" clId="{59C881F9-56DD-CD40-A6E3-13977857F3D8}" dt="2025-01-07T05:33:13.149" v="40"/>
          <ac:spMkLst>
            <pc:docMk/>
            <pc:sldMk cId="1705148279" sldId="397"/>
            <ac:spMk id="5" creationId="{00000000-0000-0000-0000-000000000000}"/>
          </ac:spMkLst>
        </pc:spChg>
        <pc:spChg chg="mod">
          <ac:chgData name="Dong Chen" userId="d96fa5ec-4313-4be9-bcac-1adad9054fe4" providerId="ADAL" clId="{59C881F9-56DD-CD40-A6E3-13977857F3D8}" dt="2025-01-07T05:33:13.149" v="40"/>
          <ac:spMkLst>
            <pc:docMk/>
            <pc:sldMk cId="1705148279" sldId="397"/>
            <ac:spMk id="7" creationId="{00000000-0000-0000-0000-000000000000}"/>
          </ac:spMkLst>
        </pc:spChg>
        <pc:spChg chg="mod">
          <ac:chgData name="Dong Chen" userId="d96fa5ec-4313-4be9-bcac-1adad9054fe4" providerId="ADAL" clId="{59C881F9-56DD-CD40-A6E3-13977857F3D8}" dt="2025-01-07T05:33:13.149" v="40"/>
          <ac:spMkLst>
            <pc:docMk/>
            <pc:sldMk cId="1705148279" sldId="397"/>
            <ac:spMk id="9" creationId="{00000000-0000-0000-0000-000000000000}"/>
          </ac:spMkLst>
        </pc:spChg>
      </pc:sldChg>
      <pc:sldChg chg="modSp mod">
        <pc:chgData name="Dong Chen" userId="d96fa5ec-4313-4be9-bcac-1adad9054fe4" providerId="ADAL" clId="{59C881F9-56DD-CD40-A6E3-13977857F3D8}" dt="2025-01-07T05:38:07.831" v="120" actId="108"/>
        <pc:sldMkLst>
          <pc:docMk/>
          <pc:sldMk cId="3913453411" sldId="398"/>
        </pc:sldMkLst>
        <pc:spChg chg="mod">
          <ac:chgData name="Dong Chen" userId="d96fa5ec-4313-4be9-bcac-1adad9054fe4" providerId="ADAL" clId="{59C881F9-56DD-CD40-A6E3-13977857F3D8}" dt="2025-01-07T05:38:07.831" v="120" actId="108"/>
          <ac:spMkLst>
            <pc:docMk/>
            <pc:sldMk cId="3913453411" sldId="398"/>
            <ac:spMk id="1031" creationId="{151239D1-3920-2802-485D-E715841972AB}"/>
          </ac:spMkLst>
        </pc:spChg>
        <pc:picChg chg="mod">
          <ac:chgData name="Dong Chen" userId="d96fa5ec-4313-4be9-bcac-1adad9054fe4" providerId="ADAL" clId="{59C881F9-56DD-CD40-A6E3-13977857F3D8}" dt="2025-01-07T05:33:13.149" v="40"/>
          <ac:picMkLst>
            <pc:docMk/>
            <pc:sldMk cId="3913453411" sldId="398"/>
            <ac:picMk id="1026" creationId="{1546C55C-226D-C78E-79A2-2B30D2426251}"/>
          </ac:picMkLst>
        </pc:picChg>
      </pc:sldChg>
      <pc:sldChg chg="modSp">
        <pc:chgData name="Dong Chen" userId="d96fa5ec-4313-4be9-bcac-1adad9054fe4" providerId="ADAL" clId="{59C881F9-56DD-CD40-A6E3-13977857F3D8}" dt="2025-01-07T05:33:13.149" v="40"/>
        <pc:sldMkLst>
          <pc:docMk/>
          <pc:sldMk cId="2360875814" sldId="399"/>
        </pc:sldMkLst>
        <pc:picChg chg="mod">
          <ac:chgData name="Dong Chen" userId="d96fa5ec-4313-4be9-bcac-1adad9054fe4" providerId="ADAL" clId="{59C881F9-56DD-CD40-A6E3-13977857F3D8}" dt="2025-01-07T05:33:13.149" v="40"/>
          <ac:picMkLst>
            <pc:docMk/>
            <pc:sldMk cId="2360875814" sldId="399"/>
            <ac:picMk id="6" creationId="{BEA79FC6-6324-23FE-98DC-411D724DF803}"/>
          </ac:picMkLst>
        </pc:picChg>
      </pc:sldChg>
      <pc:sldChg chg="modSp">
        <pc:chgData name="Dong Chen" userId="d96fa5ec-4313-4be9-bcac-1adad9054fe4" providerId="ADAL" clId="{59C881F9-56DD-CD40-A6E3-13977857F3D8}" dt="2025-01-07T05:33:13.149" v="40"/>
        <pc:sldMkLst>
          <pc:docMk/>
          <pc:sldMk cId="405225482" sldId="400"/>
        </pc:sldMkLst>
        <pc:spChg chg="mod">
          <ac:chgData name="Dong Chen" userId="d96fa5ec-4313-4be9-bcac-1adad9054fe4" providerId="ADAL" clId="{59C881F9-56DD-CD40-A6E3-13977857F3D8}" dt="2025-01-07T05:33:13.149" v="40"/>
          <ac:spMkLst>
            <pc:docMk/>
            <pc:sldMk cId="405225482" sldId="400"/>
            <ac:spMk id="11" creationId="{5616336D-5F02-FD9F-17BA-FAD2D96A40BE}"/>
          </ac:spMkLst>
        </pc:spChg>
        <pc:picChg chg="mod">
          <ac:chgData name="Dong Chen" userId="d96fa5ec-4313-4be9-bcac-1adad9054fe4" providerId="ADAL" clId="{59C881F9-56DD-CD40-A6E3-13977857F3D8}" dt="2025-01-07T05:33:13.149" v="40"/>
          <ac:picMkLst>
            <pc:docMk/>
            <pc:sldMk cId="405225482" sldId="400"/>
            <ac:picMk id="6" creationId="{2E2D2163-6F9C-BE5E-7202-9766DD236E54}"/>
          </ac:picMkLst>
        </pc:picChg>
      </pc:sldChg>
      <pc:sldChg chg="modSp">
        <pc:chgData name="Dong Chen" userId="d96fa5ec-4313-4be9-bcac-1adad9054fe4" providerId="ADAL" clId="{59C881F9-56DD-CD40-A6E3-13977857F3D8}" dt="2025-01-07T05:33:13.149" v="40"/>
        <pc:sldMkLst>
          <pc:docMk/>
          <pc:sldMk cId="1791901154" sldId="402"/>
        </pc:sldMkLst>
        <pc:spChg chg="mod">
          <ac:chgData name="Dong Chen" userId="d96fa5ec-4313-4be9-bcac-1adad9054fe4" providerId="ADAL" clId="{59C881F9-56DD-CD40-A6E3-13977857F3D8}" dt="2025-01-07T05:33:13.149" v="40"/>
          <ac:spMkLst>
            <pc:docMk/>
            <pc:sldMk cId="1791901154" sldId="402"/>
            <ac:spMk id="2055" creationId="{61D9C47F-6086-0839-85C7-5D8BE74960D0}"/>
          </ac:spMkLst>
        </pc:spChg>
        <pc:picChg chg="mod">
          <ac:chgData name="Dong Chen" userId="d96fa5ec-4313-4be9-bcac-1adad9054fe4" providerId="ADAL" clId="{59C881F9-56DD-CD40-A6E3-13977857F3D8}" dt="2025-01-07T05:33:13.149" v="40"/>
          <ac:picMkLst>
            <pc:docMk/>
            <pc:sldMk cId="1791901154" sldId="402"/>
            <ac:picMk id="2050" creationId="{C0BF0A08-797C-00F8-775C-9E8EBD8D1D10}"/>
          </ac:picMkLst>
        </pc:picChg>
      </pc:sldChg>
      <pc:sldChg chg="modSp modNotes">
        <pc:chgData name="Dong Chen" userId="d96fa5ec-4313-4be9-bcac-1adad9054fe4" providerId="ADAL" clId="{59C881F9-56DD-CD40-A6E3-13977857F3D8}" dt="2025-01-07T05:33:13.149" v="40"/>
        <pc:sldMkLst>
          <pc:docMk/>
          <pc:sldMk cId="2209252424" sldId="403"/>
        </pc:sldMkLst>
        <pc:spChg chg="mod">
          <ac:chgData name="Dong Chen" userId="d96fa5ec-4313-4be9-bcac-1adad9054fe4" providerId="ADAL" clId="{59C881F9-56DD-CD40-A6E3-13977857F3D8}" dt="2025-01-07T05:33:13.149" v="40"/>
          <ac:spMkLst>
            <pc:docMk/>
            <pc:sldMk cId="2209252424" sldId="403"/>
            <ac:spMk id="3" creationId="{FC081666-A847-BA40-D847-E1D3D5B2BC44}"/>
          </ac:spMkLst>
        </pc:spChg>
        <pc:spChg chg="mod">
          <ac:chgData name="Dong Chen" userId="d96fa5ec-4313-4be9-bcac-1adad9054fe4" providerId="ADAL" clId="{59C881F9-56DD-CD40-A6E3-13977857F3D8}" dt="2025-01-07T05:33:13.149" v="40"/>
          <ac:spMkLst>
            <pc:docMk/>
            <pc:sldMk cId="2209252424" sldId="403"/>
            <ac:spMk id="4" creationId="{A847CAC3-8308-536A-8261-8788365EA240}"/>
          </ac:spMkLst>
        </pc:spChg>
        <pc:spChg chg="mod">
          <ac:chgData name="Dong Chen" userId="d96fa5ec-4313-4be9-bcac-1adad9054fe4" providerId="ADAL" clId="{59C881F9-56DD-CD40-A6E3-13977857F3D8}" dt="2025-01-07T05:33:13.149" v="40"/>
          <ac:spMkLst>
            <pc:docMk/>
            <pc:sldMk cId="2209252424" sldId="403"/>
            <ac:spMk id="45" creationId="{00000000-0000-0000-0000-000000000000}"/>
          </ac:spMkLst>
        </pc:spChg>
        <pc:picChg chg="mod">
          <ac:chgData name="Dong Chen" userId="d96fa5ec-4313-4be9-bcac-1adad9054fe4" providerId="ADAL" clId="{59C881F9-56DD-CD40-A6E3-13977857F3D8}" dt="2025-01-07T05:33:13.149" v="40"/>
          <ac:picMkLst>
            <pc:docMk/>
            <pc:sldMk cId="2209252424" sldId="403"/>
            <ac:picMk id="17" creationId="{E7245E54-C9B1-45FB-A940-5C31B02CBC75}"/>
          </ac:picMkLst>
        </pc:picChg>
        <pc:picChg chg="mod">
          <ac:chgData name="Dong Chen" userId="d96fa5ec-4313-4be9-bcac-1adad9054fe4" providerId="ADAL" clId="{59C881F9-56DD-CD40-A6E3-13977857F3D8}" dt="2025-01-07T05:33:13.149" v="40"/>
          <ac:picMkLst>
            <pc:docMk/>
            <pc:sldMk cId="2209252424" sldId="403"/>
            <ac:picMk id="1026" creationId="{98B58271-FF0C-4EA1-A144-83A1AE6A3FCB}"/>
          </ac:picMkLst>
        </pc:picChg>
      </pc:sldChg>
      <pc:sldChg chg="modSp modNotes">
        <pc:chgData name="Dong Chen" userId="d96fa5ec-4313-4be9-bcac-1adad9054fe4" providerId="ADAL" clId="{59C881F9-56DD-CD40-A6E3-13977857F3D8}" dt="2025-01-07T05:33:13.149" v="40"/>
        <pc:sldMkLst>
          <pc:docMk/>
          <pc:sldMk cId="1365758858" sldId="404"/>
        </pc:sldMkLst>
        <pc:spChg chg="mod">
          <ac:chgData name="Dong Chen" userId="d96fa5ec-4313-4be9-bcac-1adad9054fe4" providerId="ADAL" clId="{59C881F9-56DD-CD40-A6E3-13977857F3D8}" dt="2025-01-07T05:33:13.149" v="40"/>
          <ac:spMkLst>
            <pc:docMk/>
            <pc:sldMk cId="1365758858" sldId="404"/>
            <ac:spMk id="5" creationId="{D6457D63-FD93-4F85-BCA1-08B2FE4BF4CF}"/>
          </ac:spMkLst>
        </pc:spChg>
        <pc:spChg chg="mod">
          <ac:chgData name="Dong Chen" userId="d96fa5ec-4313-4be9-bcac-1adad9054fe4" providerId="ADAL" clId="{59C881F9-56DD-CD40-A6E3-13977857F3D8}" dt="2025-01-07T05:33:13.149" v="40"/>
          <ac:spMkLst>
            <pc:docMk/>
            <pc:sldMk cId="1365758858" sldId="404"/>
            <ac:spMk id="11" creationId="{61AF334C-23A2-46A2-ABC6-6228C3D050B6}"/>
          </ac:spMkLst>
        </pc:spChg>
        <pc:spChg chg="mod">
          <ac:chgData name="Dong Chen" userId="d96fa5ec-4313-4be9-bcac-1adad9054fe4" providerId="ADAL" clId="{59C881F9-56DD-CD40-A6E3-13977857F3D8}" dt="2025-01-07T05:33:13.149" v="40"/>
          <ac:spMkLst>
            <pc:docMk/>
            <pc:sldMk cId="1365758858" sldId="404"/>
            <ac:spMk id="21" creationId="{03B7F7FE-98BB-403D-8E78-B6A880C711BD}"/>
          </ac:spMkLst>
        </pc:spChg>
        <pc:spChg chg="mod">
          <ac:chgData name="Dong Chen" userId="d96fa5ec-4313-4be9-bcac-1adad9054fe4" providerId="ADAL" clId="{59C881F9-56DD-CD40-A6E3-13977857F3D8}" dt="2025-01-07T05:33:13.149" v="40"/>
          <ac:spMkLst>
            <pc:docMk/>
            <pc:sldMk cId="1365758858" sldId="404"/>
            <ac:spMk id="23" creationId="{0895F4A3-BBF9-4FD6-A301-EF31A5660852}"/>
          </ac:spMkLst>
        </pc:spChg>
        <pc:spChg chg="mod">
          <ac:chgData name="Dong Chen" userId="d96fa5ec-4313-4be9-bcac-1adad9054fe4" providerId="ADAL" clId="{59C881F9-56DD-CD40-A6E3-13977857F3D8}" dt="2025-01-07T05:33:13.149" v="40"/>
          <ac:spMkLst>
            <pc:docMk/>
            <pc:sldMk cId="1365758858" sldId="404"/>
            <ac:spMk id="25" creationId="{7F3BB9FB-3DBB-412D-BB36-D6E0C0755166}"/>
          </ac:spMkLst>
        </pc:spChg>
        <pc:spChg chg="mod">
          <ac:chgData name="Dong Chen" userId="d96fa5ec-4313-4be9-bcac-1adad9054fe4" providerId="ADAL" clId="{59C881F9-56DD-CD40-A6E3-13977857F3D8}" dt="2025-01-07T05:33:13.149" v="40"/>
          <ac:spMkLst>
            <pc:docMk/>
            <pc:sldMk cId="1365758858" sldId="404"/>
            <ac:spMk id="29" creationId="{07C13E88-A20C-4F01-8486-1AC570818B3F}"/>
          </ac:spMkLst>
        </pc:spChg>
        <pc:spChg chg="mod">
          <ac:chgData name="Dong Chen" userId="d96fa5ec-4313-4be9-bcac-1adad9054fe4" providerId="ADAL" clId="{59C881F9-56DD-CD40-A6E3-13977857F3D8}" dt="2025-01-07T05:33:13.149" v="40"/>
          <ac:spMkLst>
            <pc:docMk/>
            <pc:sldMk cId="1365758858" sldId="404"/>
            <ac:spMk id="31" creationId="{5D4DBFE2-262D-4A5E-99A8-7E0EAAB10C33}"/>
          </ac:spMkLst>
        </pc:spChg>
        <pc:spChg chg="mod">
          <ac:chgData name="Dong Chen" userId="d96fa5ec-4313-4be9-bcac-1adad9054fe4" providerId="ADAL" clId="{59C881F9-56DD-CD40-A6E3-13977857F3D8}" dt="2025-01-07T05:33:13.149" v="40"/>
          <ac:spMkLst>
            <pc:docMk/>
            <pc:sldMk cId="1365758858" sldId="404"/>
            <ac:spMk id="25602" creationId="{00000000-0000-0000-0000-000000000000}"/>
          </ac:spMkLst>
        </pc:spChg>
        <pc:picChg chg="mod">
          <ac:chgData name="Dong Chen" userId="d96fa5ec-4313-4be9-bcac-1adad9054fe4" providerId="ADAL" clId="{59C881F9-56DD-CD40-A6E3-13977857F3D8}" dt="2025-01-07T05:33:13.149" v="40"/>
          <ac:picMkLst>
            <pc:docMk/>
            <pc:sldMk cId="1365758858" sldId="404"/>
            <ac:picMk id="6" creationId="{02F6EFAA-E8FC-47AB-8DF1-E93BF096D142}"/>
          </ac:picMkLst>
        </pc:picChg>
        <pc:cxnChg chg="mod">
          <ac:chgData name="Dong Chen" userId="d96fa5ec-4313-4be9-bcac-1adad9054fe4" providerId="ADAL" clId="{59C881F9-56DD-CD40-A6E3-13977857F3D8}" dt="2025-01-07T05:33:13.149" v="40"/>
          <ac:cxnSpMkLst>
            <pc:docMk/>
            <pc:sldMk cId="1365758858" sldId="404"/>
            <ac:cxnSpMk id="15" creationId="{AA638510-A41B-47F5-ACFC-03FC16939D93}"/>
          </ac:cxnSpMkLst>
        </pc:cxnChg>
      </pc:sldChg>
      <pc:sldChg chg="modSp mod modNotes">
        <pc:chgData name="Dong Chen" userId="d96fa5ec-4313-4be9-bcac-1adad9054fe4" providerId="ADAL" clId="{59C881F9-56DD-CD40-A6E3-13977857F3D8}" dt="2025-01-14T18:41:29.770" v="778" actId="207"/>
        <pc:sldMkLst>
          <pc:docMk/>
          <pc:sldMk cId="1100097863" sldId="406"/>
        </pc:sldMkLst>
        <pc:spChg chg="mod">
          <ac:chgData name="Dong Chen" userId="d96fa5ec-4313-4be9-bcac-1adad9054fe4" providerId="ADAL" clId="{59C881F9-56DD-CD40-A6E3-13977857F3D8}" dt="2025-01-14T18:41:29.770" v="778" actId="207"/>
          <ac:spMkLst>
            <pc:docMk/>
            <pc:sldMk cId="1100097863" sldId="406"/>
            <ac:spMk id="2" creationId="{B54EC254-29EF-9E27-4C55-BBF723019518}"/>
          </ac:spMkLst>
        </pc:spChg>
        <pc:spChg chg="mod">
          <ac:chgData name="Dong Chen" userId="d96fa5ec-4313-4be9-bcac-1adad9054fe4" providerId="ADAL" clId="{59C881F9-56DD-CD40-A6E3-13977857F3D8}" dt="2025-01-07T05:33:13.149" v="40"/>
          <ac:spMkLst>
            <pc:docMk/>
            <pc:sldMk cId="1100097863" sldId="406"/>
            <ac:spMk id="5" creationId="{D6457D63-FD93-4F85-BCA1-08B2FE4BF4CF}"/>
          </ac:spMkLst>
        </pc:spChg>
        <pc:spChg chg="mod">
          <ac:chgData name="Dong Chen" userId="d96fa5ec-4313-4be9-bcac-1adad9054fe4" providerId="ADAL" clId="{59C881F9-56DD-CD40-A6E3-13977857F3D8}" dt="2025-01-07T05:33:13.149" v="40"/>
          <ac:spMkLst>
            <pc:docMk/>
            <pc:sldMk cId="1100097863" sldId="406"/>
            <ac:spMk id="11" creationId="{61AF334C-23A2-46A2-ABC6-6228C3D050B6}"/>
          </ac:spMkLst>
        </pc:spChg>
        <pc:spChg chg="mod">
          <ac:chgData name="Dong Chen" userId="d96fa5ec-4313-4be9-bcac-1adad9054fe4" providerId="ADAL" clId="{59C881F9-56DD-CD40-A6E3-13977857F3D8}" dt="2025-01-07T05:33:13.149" v="40"/>
          <ac:spMkLst>
            <pc:docMk/>
            <pc:sldMk cId="1100097863" sldId="406"/>
            <ac:spMk id="21" creationId="{03B7F7FE-98BB-403D-8E78-B6A880C711BD}"/>
          </ac:spMkLst>
        </pc:spChg>
        <pc:spChg chg="mod">
          <ac:chgData name="Dong Chen" userId="d96fa5ec-4313-4be9-bcac-1adad9054fe4" providerId="ADAL" clId="{59C881F9-56DD-CD40-A6E3-13977857F3D8}" dt="2025-01-07T05:33:13.149" v="40"/>
          <ac:spMkLst>
            <pc:docMk/>
            <pc:sldMk cId="1100097863" sldId="406"/>
            <ac:spMk id="23" creationId="{0895F4A3-BBF9-4FD6-A301-EF31A5660852}"/>
          </ac:spMkLst>
        </pc:spChg>
        <pc:spChg chg="mod">
          <ac:chgData name="Dong Chen" userId="d96fa5ec-4313-4be9-bcac-1adad9054fe4" providerId="ADAL" clId="{59C881F9-56DD-CD40-A6E3-13977857F3D8}" dt="2025-01-07T05:33:13.149" v="40"/>
          <ac:spMkLst>
            <pc:docMk/>
            <pc:sldMk cId="1100097863" sldId="406"/>
            <ac:spMk id="25" creationId="{7F3BB9FB-3DBB-412D-BB36-D6E0C0755166}"/>
          </ac:spMkLst>
        </pc:spChg>
        <pc:spChg chg="mod">
          <ac:chgData name="Dong Chen" userId="d96fa5ec-4313-4be9-bcac-1adad9054fe4" providerId="ADAL" clId="{59C881F9-56DD-CD40-A6E3-13977857F3D8}" dt="2025-01-07T05:33:13.149" v="40"/>
          <ac:spMkLst>
            <pc:docMk/>
            <pc:sldMk cId="1100097863" sldId="406"/>
            <ac:spMk id="29" creationId="{07C13E88-A20C-4F01-8486-1AC570818B3F}"/>
          </ac:spMkLst>
        </pc:spChg>
        <pc:spChg chg="mod">
          <ac:chgData name="Dong Chen" userId="d96fa5ec-4313-4be9-bcac-1adad9054fe4" providerId="ADAL" clId="{59C881F9-56DD-CD40-A6E3-13977857F3D8}" dt="2025-01-07T05:33:13.149" v="40"/>
          <ac:spMkLst>
            <pc:docMk/>
            <pc:sldMk cId="1100097863" sldId="406"/>
            <ac:spMk id="31" creationId="{5D4DBFE2-262D-4A5E-99A8-7E0EAAB10C33}"/>
          </ac:spMkLst>
        </pc:spChg>
        <pc:spChg chg="mod">
          <ac:chgData name="Dong Chen" userId="d96fa5ec-4313-4be9-bcac-1adad9054fe4" providerId="ADAL" clId="{59C881F9-56DD-CD40-A6E3-13977857F3D8}" dt="2025-01-07T05:33:13.149" v="40"/>
          <ac:spMkLst>
            <pc:docMk/>
            <pc:sldMk cId="1100097863" sldId="406"/>
            <ac:spMk id="25602" creationId="{00000000-0000-0000-0000-000000000000}"/>
          </ac:spMkLst>
        </pc:spChg>
        <pc:picChg chg="mod">
          <ac:chgData name="Dong Chen" userId="d96fa5ec-4313-4be9-bcac-1adad9054fe4" providerId="ADAL" clId="{59C881F9-56DD-CD40-A6E3-13977857F3D8}" dt="2025-01-07T05:33:13.149" v="40"/>
          <ac:picMkLst>
            <pc:docMk/>
            <pc:sldMk cId="1100097863" sldId="406"/>
            <ac:picMk id="6" creationId="{02F6EFAA-E8FC-47AB-8DF1-E93BF096D142}"/>
          </ac:picMkLst>
        </pc:picChg>
      </pc:sldChg>
      <pc:sldChg chg="addSp modSp mod modNotesTx">
        <pc:chgData name="Dong Chen" userId="d96fa5ec-4313-4be9-bcac-1adad9054fe4" providerId="ADAL" clId="{59C881F9-56DD-CD40-A6E3-13977857F3D8}" dt="2025-01-09T20:17:10.527" v="700"/>
        <pc:sldMkLst>
          <pc:docMk/>
          <pc:sldMk cId="1528081259" sldId="410"/>
        </pc:sldMkLst>
        <pc:spChg chg="add mod">
          <ac:chgData name="Dong Chen" userId="d96fa5ec-4313-4be9-bcac-1adad9054fe4" providerId="ADAL" clId="{59C881F9-56DD-CD40-A6E3-13977857F3D8}" dt="2025-01-09T20:16:27.292" v="699" actId="1076"/>
          <ac:spMkLst>
            <pc:docMk/>
            <pc:sldMk cId="1528081259" sldId="410"/>
            <ac:spMk id="3" creationId="{18565F46-5E73-FCBE-129B-D294CC70D660}"/>
          </ac:spMkLst>
        </pc:spChg>
        <pc:picChg chg="mod">
          <ac:chgData name="Dong Chen" userId="d96fa5ec-4313-4be9-bcac-1adad9054fe4" providerId="ADAL" clId="{59C881F9-56DD-CD40-A6E3-13977857F3D8}" dt="2025-01-07T05:33:13.149" v="40"/>
          <ac:picMkLst>
            <pc:docMk/>
            <pc:sldMk cId="1528081259" sldId="410"/>
            <ac:picMk id="5" creationId="{410D3BA4-A6A8-0A03-0876-7A9D9CEFF9CA}"/>
          </ac:picMkLst>
        </pc:picChg>
        <pc:cxnChg chg="mod">
          <ac:chgData name="Dong Chen" userId="d96fa5ec-4313-4be9-bcac-1adad9054fe4" providerId="ADAL" clId="{59C881F9-56DD-CD40-A6E3-13977857F3D8}" dt="2025-01-07T05:33:13.149" v="40"/>
          <ac:cxnSpMkLst>
            <pc:docMk/>
            <pc:sldMk cId="1528081259" sldId="410"/>
            <ac:cxnSpMk id="7" creationId="{F3D8BB4C-D7DA-A12F-BE6C-753393486BCD}"/>
          </ac:cxnSpMkLst>
        </pc:cxnChg>
        <pc:cxnChg chg="mod">
          <ac:chgData name="Dong Chen" userId="d96fa5ec-4313-4be9-bcac-1adad9054fe4" providerId="ADAL" clId="{59C881F9-56DD-CD40-A6E3-13977857F3D8}" dt="2025-01-07T05:33:13.149" v="40"/>
          <ac:cxnSpMkLst>
            <pc:docMk/>
            <pc:sldMk cId="1528081259" sldId="410"/>
            <ac:cxnSpMk id="8" creationId="{86F740D8-9E8F-B5EC-9DF8-077B9F67B3A6}"/>
          </ac:cxnSpMkLst>
        </pc:cxnChg>
        <pc:cxnChg chg="mod">
          <ac:chgData name="Dong Chen" userId="d96fa5ec-4313-4be9-bcac-1adad9054fe4" providerId="ADAL" clId="{59C881F9-56DD-CD40-A6E3-13977857F3D8}" dt="2025-01-07T05:33:13.149" v="40"/>
          <ac:cxnSpMkLst>
            <pc:docMk/>
            <pc:sldMk cId="1528081259" sldId="410"/>
            <ac:cxnSpMk id="9" creationId="{62342A2E-7CDC-87DB-2FC6-BBBB6E9BF663}"/>
          </ac:cxnSpMkLst>
        </pc:cxnChg>
      </pc:sldChg>
      <pc:sldChg chg="addSp modSp modNotes">
        <pc:chgData name="Dong Chen" userId="d96fa5ec-4313-4be9-bcac-1adad9054fe4" providerId="ADAL" clId="{59C881F9-56DD-CD40-A6E3-13977857F3D8}" dt="2025-01-14T18:45:49.717" v="823"/>
        <pc:sldMkLst>
          <pc:docMk/>
          <pc:sldMk cId="2656266798" sldId="411"/>
        </pc:sldMkLst>
        <pc:spChg chg="mod">
          <ac:chgData name="Dong Chen" userId="d96fa5ec-4313-4be9-bcac-1adad9054fe4" providerId="ADAL" clId="{59C881F9-56DD-CD40-A6E3-13977857F3D8}" dt="2025-01-07T05:33:13.149" v="40"/>
          <ac:spMkLst>
            <pc:docMk/>
            <pc:sldMk cId="2656266798" sldId="411"/>
            <ac:spMk id="2" creationId="{00CAD462-3A47-4936-BB73-67D4665424A7}"/>
          </ac:spMkLst>
        </pc:spChg>
        <pc:spChg chg="mod">
          <ac:chgData name="Dong Chen" userId="d96fa5ec-4313-4be9-bcac-1adad9054fe4" providerId="ADAL" clId="{59C881F9-56DD-CD40-A6E3-13977857F3D8}" dt="2025-01-07T05:33:13.149" v="40"/>
          <ac:spMkLst>
            <pc:docMk/>
            <pc:sldMk cId="2656266798" sldId="411"/>
            <ac:spMk id="3" creationId="{00000000-0000-0000-0000-000000000000}"/>
          </ac:spMkLst>
        </pc:spChg>
        <pc:spChg chg="mod">
          <ac:chgData name="Dong Chen" userId="d96fa5ec-4313-4be9-bcac-1adad9054fe4" providerId="ADAL" clId="{59C881F9-56DD-CD40-A6E3-13977857F3D8}" dt="2025-01-07T05:33:13.149" v="40"/>
          <ac:spMkLst>
            <pc:docMk/>
            <pc:sldMk cId="2656266798" sldId="411"/>
            <ac:spMk id="4" creationId="{B9E26FCF-A115-A9E9-144F-57BD6FF80904}"/>
          </ac:spMkLst>
        </pc:spChg>
        <pc:spChg chg="mod">
          <ac:chgData name="Dong Chen" userId="d96fa5ec-4313-4be9-bcac-1adad9054fe4" providerId="ADAL" clId="{59C881F9-56DD-CD40-A6E3-13977857F3D8}" dt="2025-01-07T05:33:13.149" v="40"/>
          <ac:spMkLst>
            <pc:docMk/>
            <pc:sldMk cId="2656266798" sldId="411"/>
            <ac:spMk id="5" creationId="{D2D07686-8ECC-B7E6-E345-F1D36F252DB5}"/>
          </ac:spMkLst>
        </pc:spChg>
        <pc:spChg chg="mod">
          <ac:chgData name="Dong Chen" userId="d96fa5ec-4313-4be9-bcac-1adad9054fe4" providerId="ADAL" clId="{59C881F9-56DD-CD40-A6E3-13977857F3D8}" dt="2025-01-07T05:33:13.149" v="40"/>
          <ac:spMkLst>
            <pc:docMk/>
            <pc:sldMk cId="2656266798" sldId="411"/>
            <ac:spMk id="6" creationId="{BB82FF98-E806-1D09-D3CA-C04F7F279307}"/>
          </ac:spMkLst>
        </pc:spChg>
        <pc:spChg chg="mod">
          <ac:chgData name="Dong Chen" userId="d96fa5ec-4313-4be9-bcac-1adad9054fe4" providerId="ADAL" clId="{59C881F9-56DD-CD40-A6E3-13977857F3D8}" dt="2025-01-07T05:33:13.149" v="40"/>
          <ac:spMkLst>
            <pc:docMk/>
            <pc:sldMk cId="2656266798" sldId="411"/>
            <ac:spMk id="8" creationId="{41855B34-DDF8-47CF-6B4A-9EBDC2C85B16}"/>
          </ac:spMkLst>
        </pc:spChg>
        <pc:spChg chg="add mod">
          <ac:chgData name="Dong Chen" userId="d96fa5ec-4313-4be9-bcac-1adad9054fe4" providerId="ADAL" clId="{59C881F9-56DD-CD40-A6E3-13977857F3D8}" dt="2025-01-14T18:45:49.717" v="823"/>
          <ac:spMkLst>
            <pc:docMk/>
            <pc:sldMk cId="2656266798" sldId="411"/>
            <ac:spMk id="11" creationId="{673009C9-E1EA-51E6-F59A-9863954F848E}"/>
          </ac:spMkLst>
        </pc:spChg>
        <pc:picChg chg="mod">
          <ac:chgData name="Dong Chen" userId="d96fa5ec-4313-4be9-bcac-1adad9054fe4" providerId="ADAL" clId="{59C881F9-56DD-CD40-A6E3-13977857F3D8}" dt="2025-01-07T05:33:13.149" v="40"/>
          <ac:picMkLst>
            <pc:docMk/>
            <pc:sldMk cId="2656266798" sldId="411"/>
            <ac:picMk id="7" creationId="{00000000-0000-0000-0000-000000000000}"/>
          </ac:picMkLst>
        </pc:picChg>
        <pc:picChg chg="mod">
          <ac:chgData name="Dong Chen" userId="d96fa5ec-4313-4be9-bcac-1adad9054fe4" providerId="ADAL" clId="{59C881F9-56DD-CD40-A6E3-13977857F3D8}" dt="2025-01-07T05:33:13.149" v="40"/>
          <ac:picMkLst>
            <pc:docMk/>
            <pc:sldMk cId="2656266798" sldId="411"/>
            <ac:picMk id="9" creationId="{C17F6C7C-352B-CA68-442F-933F5E16708E}"/>
          </ac:picMkLst>
        </pc:picChg>
        <pc:picChg chg="mod">
          <ac:chgData name="Dong Chen" userId="d96fa5ec-4313-4be9-bcac-1adad9054fe4" providerId="ADAL" clId="{59C881F9-56DD-CD40-A6E3-13977857F3D8}" dt="2025-01-07T05:33:13.149" v="40"/>
          <ac:picMkLst>
            <pc:docMk/>
            <pc:sldMk cId="2656266798" sldId="411"/>
            <ac:picMk id="10" creationId="{154A5FF7-E199-4D2C-A21F-FA6F66E41865}"/>
          </ac:picMkLst>
        </pc:picChg>
      </pc:sldChg>
      <pc:sldChg chg="modSp modNotes">
        <pc:chgData name="Dong Chen" userId="d96fa5ec-4313-4be9-bcac-1adad9054fe4" providerId="ADAL" clId="{59C881F9-56DD-CD40-A6E3-13977857F3D8}" dt="2025-01-07T05:33:13.149" v="40"/>
        <pc:sldMkLst>
          <pc:docMk/>
          <pc:sldMk cId="1356084024" sldId="412"/>
        </pc:sldMkLst>
        <pc:spChg chg="mod">
          <ac:chgData name="Dong Chen" userId="d96fa5ec-4313-4be9-bcac-1adad9054fe4" providerId="ADAL" clId="{59C881F9-56DD-CD40-A6E3-13977857F3D8}" dt="2025-01-07T05:33:13.149" v="40"/>
          <ac:spMkLst>
            <pc:docMk/>
            <pc:sldMk cId="1356084024" sldId="412"/>
            <ac:spMk id="2" creationId="{80400B18-A5BF-4119-958F-926D3C98CC3C}"/>
          </ac:spMkLst>
        </pc:spChg>
        <pc:spChg chg="mod">
          <ac:chgData name="Dong Chen" userId="d96fa5ec-4313-4be9-bcac-1adad9054fe4" providerId="ADAL" clId="{59C881F9-56DD-CD40-A6E3-13977857F3D8}" dt="2025-01-07T05:33:13.149" v="40"/>
          <ac:spMkLst>
            <pc:docMk/>
            <pc:sldMk cId="1356084024" sldId="412"/>
            <ac:spMk id="3" creationId="{00000000-0000-0000-0000-000000000000}"/>
          </ac:spMkLst>
        </pc:spChg>
        <pc:spChg chg="mod">
          <ac:chgData name="Dong Chen" userId="d96fa5ec-4313-4be9-bcac-1adad9054fe4" providerId="ADAL" clId="{59C881F9-56DD-CD40-A6E3-13977857F3D8}" dt="2025-01-07T05:33:13.149" v="40"/>
          <ac:spMkLst>
            <pc:docMk/>
            <pc:sldMk cId="1356084024" sldId="412"/>
            <ac:spMk id="6" creationId="{5C9D284B-EBFE-4C32-A31E-5BFB356A8796}"/>
          </ac:spMkLst>
        </pc:spChg>
        <pc:spChg chg="mod">
          <ac:chgData name="Dong Chen" userId="d96fa5ec-4313-4be9-bcac-1adad9054fe4" providerId="ADAL" clId="{59C881F9-56DD-CD40-A6E3-13977857F3D8}" dt="2025-01-07T05:33:13.149" v="40"/>
          <ac:spMkLst>
            <pc:docMk/>
            <pc:sldMk cId="1356084024" sldId="412"/>
            <ac:spMk id="7" creationId="{92FCEBFB-A9ED-4F4F-930E-DDB534AC7527}"/>
          </ac:spMkLst>
        </pc:spChg>
        <pc:spChg chg="mod">
          <ac:chgData name="Dong Chen" userId="d96fa5ec-4313-4be9-bcac-1adad9054fe4" providerId="ADAL" clId="{59C881F9-56DD-CD40-A6E3-13977857F3D8}" dt="2025-01-07T05:33:13.149" v="40"/>
          <ac:spMkLst>
            <pc:docMk/>
            <pc:sldMk cId="1356084024" sldId="412"/>
            <ac:spMk id="8" creationId="{2AE4E5B9-676C-C55C-D78D-88355E2F5E83}"/>
          </ac:spMkLst>
        </pc:spChg>
        <pc:graphicFrameChg chg="mod">
          <ac:chgData name="Dong Chen" userId="d96fa5ec-4313-4be9-bcac-1adad9054fe4" providerId="ADAL" clId="{59C881F9-56DD-CD40-A6E3-13977857F3D8}" dt="2025-01-07T05:33:13.149" v="40"/>
          <ac:graphicFrameMkLst>
            <pc:docMk/>
            <pc:sldMk cId="1356084024" sldId="412"/>
            <ac:graphicFrameMk id="5" creationId="{0E4AA634-A7C3-78FD-090E-9229EF45CE38}"/>
          </ac:graphicFrameMkLst>
        </pc:graphicFrameChg>
        <pc:picChg chg="mod">
          <ac:chgData name="Dong Chen" userId="d96fa5ec-4313-4be9-bcac-1adad9054fe4" providerId="ADAL" clId="{59C881F9-56DD-CD40-A6E3-13977857F3D8}" dt="2025-01-07T05:33:13.149" v="40"/>
          <ac:picMkLst>
            <pc:docMk/>
            <pc:sldMk cId="1356084024" sldId="412"/>
            <ac:picMk id="4" creationId="{00000000-0000-0000-0000-000000000000}"/>
          </ac:picMkLst>
        </pc:picChg>
      </pc:sldChg>
      <pc:sldChg chg="modSp mod">
        <pc:chgData name="Dong Chen" userId="d96fa5ec-4313-4be9-bcac-1adad9054fe4" providerId="ADAL" clId="{59C881F9-56DD-CD40-A6E3-13977857F3D8}" dt="2025-01-14T18:53:43.700" v="863" actId="403"/>
        <pc:sldMkLst>
          <pc:docMk/>
          <pc:sldMk cId="4139044937" sldId="543"/>
        </pc:sldMkLst>
        <pc:spChg chg="mod">
          <ac:chgData name="Dong Chen" userId="d96fa5ec-4313-4be9-bcac-1adad9054fe4" providerId="ADAL" clId="{59C881F9-56DD-CD40-A6E3-13977857F3D8}" dt="2025-01-14T18:53:43.700" v="863" actId="403"/>
          <ac:spMkLst>
            <pc:docMk/>
            <pc:sldMk cId="4139044937" sldId="543"/>
            <ac:spMk id="3" creationId="{77FFA2FB-EAE9-294E-8FA5-C2C29106D69A}"/>
          </ac:spMkLst>
        </pc:spChg>
      </pc:sldChg>
      <pc:sldChg chg="modSp mod">
        <pc:chgData name="Dong Chen" userId="d96fa5ec-4313-4be9-bcac-1adad9054fe4" providerId="ADAL" clId="{59C881F9-56DD-CD40-A6E3-13977857F3D8}" dt="2025-01-14T18:54:27.636" v="867" actId="1076"/>
        <pc:sldMkLst>
          <pc:docMk/>
          <pc:sldMk cId="1010540302" sldId="544"/>
        </pc:sldMkLst>
        <pc:picChg chg="mod">
          <ac:chgData name="Dong Chen" userId="d96fa5ec-4313-4be9-bcac-1adad9054fe4" providerId="ADAL" clId="{59C881F9-56DD-CD40-A6E3-13977857F3D8}" dt="2025-01-14T18:54:27.636" v="867" actId="1076"/>
          <ac:picMkLst>
            <pc:docMk/>
            <pc:sldMk cId="1010540302" sldId="544"/>
            <ac:picMk id="4" creationId="{4D05D547-C489-E440-8F4A-F454A21A9D2C}"/>
          </ac:picMkLst>
        </pc:picChg>
      </pc:sldChg>
      <pc:sldChg chg="modSp mod">
        <pc:chgData name="Dong Chen" userId="d96fa5ec-4313-4be9-bcac-1adad9054fe4" providerId="ADAL" clId="{59C881F9-56DD-CD40-A6E3-13977857F3D8}" dt="2025-01-14T18:56:44.751" v="869" actId="1076"/>
        <pc:sldMkLst>
          <pc:docMk/>
          <pc:sldMk cId="2408244634" sldId="545"/>
        </pc:sldMkLst>
        <pc:picChg chg="mod">
          <ac:chgData name="Dong Chen" userId="d96fa5ec-4313-4be9-bcac-1adad9054fe4" providerId="ADAL" clId="{59C881F9-56DD-CD40-A6E3-13977857F3D8}" dt="2025-01-14T18:56:44.751" v="869" actId="1076"/>
          <ac:picMkLst>
            <pc:docMk/>
            <pc:sldMk cId="2408244634" sldId="545"/>
            <ac:picMk id="4" creationId="{F6857D0B-7ADC-7B4E-A8A1-46B2F4D092F7}"/>
          </ac:picMkLst>
        </pc:picChg>
      </pc:sldChg>
      <pc:sldChg chg="modSp">
        <pc:chgData name="Dong Chen" userId="d96fa5ec-4313-4be9-bcac-1adad9054fe4" providerId="ADAL" clId="{59C881F9-56DD-CD40-A6E3-13977857F3D8}" dt="2025-01-07T05:33:13.149" v="40"/>
        <pc:sldMkLst>
          <pc:docMk/>
          <pc:sldMk cId="749748518" sldId="546"/>
        </pc:sldMkLst>
        <pc:picChg chg="mod">
          <ac:chgData name="Dong Chen" userId="d96fa5ec-4313-4be9-bcac-1adad9054fe4" providerId="ADAL" clId="{59C881F9-56DD-CD40-A6E3-13977857F3D8}" dt="2025-01-07T05:33:13.149" v="40"/>
          <ac:picMkLst>
            <pc:docMk/>
            <pc:sldMk cId="749748518" sldId="546"/>
            <ac:picMk id="4" creationId="{6EFA8210-4E72-7FAF-2195-9EB8F00F4ED0}"/>
          </ac:picMkLst>
        </pc:picChg>
      </pc:sldChg>
      <pc:sldChg chg="modSp">
        <pc:chgData name="Dong Chen" userId="d96fa5ec-4313-4be9-bcac-1adad9054fe4" providerId="ADAL" clId="{59C881F9-56DD-CD40-A6E3-13977857F3D8}" dt="2025-01-07T05:33:13.149" v="40"/>
        <pc:sldMkLst>
          <pc:docMk/>
          <pc:sldMk cId="194224465" sldId="547"/>
        </pc:sldMkLst>
        <pc:picChg chg="mod">
          <ac:chgData name="Dong Chen" userId="d96fa5ec-4313-4be9-bcac-1adad9054fe4" providerId="ADAL" clId="{59C881F9-56DD-CD40-A6E3-13977857F3D8}" dt="2025-01-07T05:33:13.149" v="40"/>
          <ac:picMkLst>
            <pc:docMk/>
            <pc:sldMk cId="194224465" sldId="547"/>
            <ac:picMk id="4" creationId="{DE7A89C0-B39F-68D0-AD69-45D2F9E22999}"/>
          </ac:picMkLst>
        </pc:picChg>
      </pc:sldChg>
      <pc:sldChg chg="modSp">
        <pc:chgData name="Dong Chen" userId="d96fa5ec-4313-4be9-bcac-1adad9054fe4" providerId="ADAL" clId="{59C881F9-56DD-CD40-A6E3-13977857F3D8}" dt="2025-01-07T05:33:13.149" v="40"/>
        <pc:sldMkLst>
          <pc:docMk/>
          <pc:sldMk cId="2691003480" sldId="548"/>
        </pc:sldMkLst>
        <pc:picChg chg="mod">
          <ac:chgData name="Dong Chen" userId="d96fa5ec-4313-4be9-bcac-1adad9054fe4" providerId="ADAL" clId="{59C881F9-56DD-CD40-A6E3-13977857F3D8}" dt="2025-01-07T05:33:13.149" v="40"/>
          <ac:picMkLst>
            <pc:docMk/>
            <pc:sldMk cId="2691003480" sldId="548"/>
            <ac:picMk id="4" creationId="{E7F640A6-5663-EC8F-9CE2-EA26E730D86B}"/>
          </ac:picMkLst>
        </pc:picChg>
      </pc:sldChg>
      <pc:sldChg chg="modSp">
        <pc:chgData name="Dong Chen" userId="d96fa5ec-4313-4be9-bcac-1adad9054fe4" providerId="ADAL" clId="{59C881F9-56DD-CD40-A6E3-13977857F3D8}" dt="2025-01-07T05:33:13.149" v="40"/>
        <pc:sldMkLst>
          <pc:docMk/>
          <pc:sldMk cId="4007936975" sldId="549"/>
        </pc:sldMkLst>
        <pc:picChg chg="mod">
          <ac:chgData name="Dong Chen" userId="d96fa5ec-4313-4be9-bcac-1adad9054fe4" providerId="ADAL" clId="{59C881F9-56DD-CD40-A6E3-13977857F3D8}" dt="2025-01-07T05:33:13.149" v="40"/>
          <ac:picMkLst>
            <pc:docMk/>
            <pc:sldMk cId="4007936975" sldId="549"/>
            <ac:picMk id="9" creationId="{C6BC95DB-7C59-0B7F-5EC5-E218B8E94AE5}"/>
          </ac:picMkLst>
        </pc:picChg>
      </pc:sldChg>
      <pc:sldChg chg="modSp">
        <pc:chgData name="Dong Chen" userId="d96fa5ec-4313-4be9-bcac-1adad9054fe4" providerId="ADAL" clId="{59C881F9-56DD-CD40-A6E3-13977857F3D8}" dt="2025-01-07T05:33:13.149" v="40"/>
        <pc:sldMkLst>
          <pc:docMk/>
          <pc:sldMk cId="1624363498" sldId="550"/>
        </pc:sldMkLst>
        <pc:picChg chg="mod">
          <ac:chgData name="Dong Chen" userId="d96fa5ec-4313-4be9-bcac-1adad9054fe4" providerId="ADAL" clId="{59C881F9-56DD-CD40-A6E3-13977857F3D8}" dt="2025-01-07T05:33:13.149" v="40"/>
          <ac:picMkLst>
            <pc:docMk/>
            <pc:sldMk cId="1624363498" sldId="550"/>
            <ac:picMk id="4" creationId="{26145560-774A-B6CA-3B0E-21799158C809}"/>
          </ac:picMkLst>
        </pc:picChg>
      </pc:sldChg>
      <pc:sldChg chg="delSp modSp add mod modNotes modNotesTx">
        <pc:chgData name="Dong Chen" userId="d96fa5ec-4313-4be9-bcac-1adad9054fe4" providerId="ADAL" clId="{59C881F9-56DD-CD40-A6E3-13977857F3D8}" dt="2025-01-09T20:29:35.841" v="741"/>
        <pc:sldMkLst>
          <pc:docMk/>
          <pc:sldMk cId="0" sldId="551"/>
        </pc:sldMkLst>
        <pc:spChg chg="mod">
          <ac:chgData name="Dong Chen" userId="d96fa5ec-4313-4be9-bcac-1adad9054fe4" providerId="ADAL" clId="{59C881F9-56DD-CD40-A6E3-13977857F3D8}" dt="2025-01-07T05:33:53.302" v="62" actId="1076"/>
          <ac:spMkLst>
            <pc:docMk/>
            <pc:sldMk cId="0" sldId="551"/>
            <ac:spMk id="6" creationId="{1C576A1D-3BD1-BB45-97CA-DF26BC00E7DE}"/>
          </ac:spMkLst>
        </pc:spChg>
        <pc:spChg chg="mod">
          <ac:chgData name="Dong Chen" userId="d96fa5ec-4313-4be9-bcac-1adad9054fe4" providerId="ADAL" clId="{59C881F9-56DD-CD40-A6E3-13977857F3D8}" dt="2025-01-07T05:33:13.149" v="40"/>
          <ac:spMkLst>
            <pc:docMk/>
            <pc:sldMk cId="0" sldId="551"/>
            <ac:spMk id="29699" creationId="{D1D9BF71-2B1F-5A44-98F6-28DBA4F05387}"/>
          </ac:spMkLst>
        </pc:spChg>
        <pc:spChg chg="mod">
          <ac:chgData name="Dong Chen" userId="d96fa5ec-4313-4be9-bcac-1adad9054fe4" providerId="ADAL" clId="{59C881F9-56DD-CD40-A6E3-13977857F3D8}" dt="2025-01-07T05:33:38.337" v="50" actId="404"/>
          <ac:spMkLst>
            <pc:docMk/>
            <pc:sldMk cId="0" sldId="551"/>
            <ac:spMk id="74754" creationId="{24030D62-C2F6-9243-8C60-BB6D582D8878}"/>
          </ac:spMkLst>
        </pc:spChg>
        <pc:picChg chg="mod">
          <ac:chgData name="Dong Chen" userId="d96fa5ec-4313-4be9-bcac-1adad9054fe4" providerId="ADAL" clId="{59C881F9-56DD-CD40-A6E3-13977857F3D8}" dt="2025-01-07T05:33:13.149" v="40"/>
          <ac:picMkLst>
            <pc:docMk/>
            <pc:sldMk cId="0" sldId="551"/>
            <ac:picMk id="5" creationId="{C15399B8-A721-6347-947A-67DA515EA3C6}"/>
          </ac:picMkLst>
        </pc:picChg>
        <pc:picChg chg="mod">
          <ac:chgData name="Dong Chen" userId="d96fa5ec-4313-4be9-bcac-1adad9054fe4" providerId="ADAL" clId="{59C881F9-56DD-CD40-A6E3-13977857F3D8}" dt="2025-01-07T05:33:13.149" v="40"/>
          <ac:picMkLst>
            <pc:docMk/>
            <pc:sldMk cId="0" sldId="551"/>
            <ac:picMk id="74757" creationId="{5FD9B48A-2FBE-8542-8CFB-BEC5E35D9C63}"/>
          </ac:picMkLst>
        </pc:picChg>
      </pc:sldChg>
      <pc:sldChg chg="new del">
        <pc:chgData name="Dong Chen" userId="d96fa5ec-4313-4be9-bcac-1adad9054fe4" providerId="ADAL" clId="{59C881F9-56DD-CD40-A6E3-13977857F3D8}" dt="2025-01-07T05:27:44.353" v="21" actId="2696"/>
        <pc:sldMkLst>
          <pc:docMk/>
          <pc:sldMk cId="2089501889" sldId="552"/>
        </pc:sldMkLst>
      </pc:sldChg>
      <pc:sldChg chg="addSp delSp modSp new mod">
        <pc:chgData name="Dong Chen" userId="d96fa5ec-4313-4be9-bcac-1adad9054fe4" providerId="ADAL" clId="{59C881F9-56DD-CD40-A6E3-13977857F3D8}" dt="2025-01-07T05:34:57.328" v="86" actId="1076"/>
        <pc:sldMkLst>
          <pc:docMk/>
          <pc:sldMk cId="2746666708" sldId="553"/>
        </pc:sldMkLst>
        <pc:spChg chg="mod">
          <ac:chgData name="Dong Chen" userId="d96fa5ec-4313-4be9-bcac-1adad9054fe4" providerId="ADAL" clId="{59C881F9-56DD-CD40-A6E3-13977857F3D8}" dt="2025-01-07T05:27:36.942" v="18"/>
          <ac:spMkLst>
            <pc:docMk/>
            <pc:sldMk cId="2746666708" sldId="553"/>
            <ac:spMk id="2" creationId="{F871CFEE-BDC3-D1BF-8067-230B897C252E}"/>
          </ac:spMkLst>
        </pc:spChg>
        <pc:spChg chg="mod">
          <ac:chgData name="Dong Chen" userId="d96fa5ec-4313-4be9-bcac-1adad9054fe4" providerId="ADAL" clId="{59C881F9-56DD-CD40-A6E3-13977857F3D8}" dt="2025-01-07T05:27:54.278" v="32" actId="20577"/>
          <ac:spMkLst>
            <pc:docMk/>
            <pc:sldMk cId="2746666708" sldId="553"/>
            <ac:spMk id="3" creationId="{DE6F2D0D-1495-C2DA-43B5-9F368DE4B760}"/>
          </ac:spMkLst>
        </pc:spChg>
        <pc:spChg chg="add mod">
          <ac:chgData name="Dong Chen" userId="d96fa5ec-4313-4be9-bcac-1adad9054fe4" providerId="ADAL" clId="{59C881F9-56DD-CD40-A6E3-13977857F3D8}" dt="2025-01-07T05:34:57.328" v="86" actId="1076"/>
          <ac:spMkLst>
            <pc:docMk/>
            <pc:sldMk cId="2746666708" sldId="553"/>
            <ac:spMk id="5" creationId="{3E8CC6A8-4C3D-56DB-D0ED-002DC99B7698}"/>
          </ac:spMkLst>
        </pc:spChg>
      </pc:sldChg>
      <pc:sldChg chg="add del">
        <pc:chgData name="Dong Chen" userId="d96fa5ec-4313-4be9-bcac-1adad9054fe4" providerId="ADAL" clId="{59C881F9-56DD-CD40-A6E3-13977857F3D8}" dt="2025-01-07T05:38:41.941" v="122" actId="2696"/>
        <pc:sldMkLst>
          <pc:docMk/>
          <pc:sldMk cId="352692633" sldId="554"/>
        </pc:sldMkLst>
      </pc:sldChg>
      <pc:sldChg chg="new del">
        <pc:chgData name="Dong Chen" userId="d96fa5ec-4313-4be9-bcac-1adad9054fe4" providerId="ADAL" clId="{59C881F9-56DD-CD40-A6E3-13977857F3D8}" dt="2025-01-07T05:48:46.541" v="205" actId="2696"/>
        <pc:sldMkLst>
          <pc:docMk/>
          <pc:sldMk cId="985686986" sldId="554"/>
        </pc:sldMkLst>
      </pc:sldChg>
      <pc:sldChg chg="new del">
        <pc:chgData name="Dong Chen" userId="d96fa5ec-4313-4be9-bcac-1adad9054fe4" providerId="ADAL" clId="{59C881F9-56DD-CD40-A6E3-13977857F3D8}" dt="2025-01-07T05:48:46.543" v="206" actId="2696"/>
        <pc:sldMkLst>
          <pc:docMk/>
          <pc:sldMk cId="4241418020" sldId="555"/>
        </pc:sldMkLst>
      </pc:sldChg>
      <pc:sldChg chg="addSp delSp modSp new mod">
        <pc:chgData name="Dong Chen" userId="d96fa5ec-4313-4be9-bcac-1adad9054fe4" providerId="ADAL" clId="{59C881F9-56DD-CD40-A6E3-13977857F3D8}" dt="2025-01-07T05:50:49.340" v="344" actId="1076"/>
        <pc:sldMkLst>
          <pc:docMk/>
          <pc:sldMk cId="2016868867" sldId="556"/>
        </pc:sldMkLst>
        <pc:spChg chg="mod">
          <ac:chgData name="Dong Chen" userId="d96fa5ec-4313-4be9-bcac-1adad9054fe4" providerId="ADAL" clId="{59C881F9-56DD-CD40-A6E3-13977857F3D8}" dt="2025-01-07T05:48:50.848" v="209" actId="20577"/>
          <ac:spMkLst>
            <pc:docMk/>
            <pc:sldMk cId="2016868867" sldId="556"/>
            <ac:spMk id="2" creationId="{E2666AB9-E82E-9F3D-6CFD-8F196BF1DA1C}"/>
          </ac:spMkLst>
        </pc:spChg>
        <pc:spChg chg="add mod">
          <ac:chgData name="Dong Chen" userId="d96fa5ec-4313-4be9-bcac-1adad9054fe4" providerId="ADAL" clId="{59C881F9-56DD-CD40-A6E3-13977857F3D8}" dt="2025-01-07T05:50:49.340" v="344" actId="1076"/>
          <ac:spMkLst>
            <pc:docMk/>
            <pc:sldMk cId="2016868867" sldId="556"/>
            <ac:spMk id="5" creationId="{B6C325FA-768F-8893-8006-3BFFF1E16430}"/>
          </ac:spMkLst>
        </pc:spChg>
        <pc:picChg chg="add mod">
          <ac:chgData name="Dong Chen" userId="d96fa5ec-4313-4be9-bcac-1adad9054fe4" providerId="ADAL" clId="{59C881F9-56DD-CD40-A6E3-13977857F3D8}" dt="2025-01-07T05:49:15.834" v="210"/>
          <ac:picMkLst>
            <pc:docMk/>
            <pc:sldMk cId="2016868867" sldId="556"/>
            <ac:picMk id="1026" creationId="{C5252C86-7F85-6E54-61D0-147B51E1465A}"/>
          </ac:picMkLst>
        </pc:picChg>
      </pc:sldChg>
      <pc:sldChg chg="add">
        <pc:chgData name="Dong Chen" userId="d96fa5ec-4313-4be9-bcac-1adad9054fe4" providerId="ADAL" clId="{59C881F9-56DD-CD40-A6E3-13977857F3D8}" dt="2025-01-07T05:55:45.015" v="345"/>
        <pc:sldMkLst>
          <pc:docMk/>
          <pc:sldMk cId="1940236658" sldId="557"/>
        </pc:sldMkLst>
      </pc:sldChg>
      <pc:sldChg chg="addSp delSp modSp new mod modClrScheme chgLayout">
        <pc:chgData name="Dong Chen" userId="d96fa5ec-4313-4be9-bcac-1adad9054fe4" providerId="ADAL" clId="{59C881F9-56DD-CD40-A6E3-13977857F3D8}" dt="2025-01-09T20:06:28.513" v="694" actId="478"/>
        <pc:sldMkLst>
          <pc:docMk/>
          <pc:sldMk cId="2066726248" sldId="558"/>
        </pc:sldMkLst>
        <pc:spChg chg="mod">
          <ac:chgData name="Dong Chen" userId="d96fa5ec-4313-4be9-bcac-1adad9054fe4" providerId="ADAL" clId="{59C881F9-56DD-CD40-A6E3-13977857F3D8}" dt="2025-01-07T05:58:16.267" v="372" actId="26606"/>
          <ac:spMkLst>
            <pc:docMk/>
            <pc:sldMk cId="2066726248" sldId="558"/>
            <ac:spMk id="2" creationId="{F133C5E8-7C18-9D99-5E0C-BF610A704669}"/>
          </ac:spMkLst>
        </pc:spChg>
        <pc:spChg chg="mod ord">
          <ac:chgData name="Dong Chen" userId="d96fa5ec-4313-4be9-bcac-1adad9054fe4" providerId="ADAL" clId="{59C881F9-56DD-CD40-A6E3-13977857F3D8}" dt="2025-01-09T20:06:26.938" v="692" actId="20577"/>
          <ac:spMkLst>
            <pc:docMk/>
            <pc:sldMk cId="2066726248" sldId="558"/>
            <ac:spMk id="3" creationId="{19925DB8-86B4-BB1E-B5C5-F6C6D417FA49}"/>
          </ac:spMkLst>
        </pc:spChg>
        <pc:picChg chg="add mod">
          <ac:chgData name="Dong Chen" userId="d96fa5ec-4313-4be9-bcac-1adad9054fe4" providerId="ADAL" clId="{59C881F9-56DD-CD40-A6E3-13977857F3D8}" dt="2025-01-07T05:58:28.698" v="377" actId="1076"/>
          <ac:picMkLst>
            <pc:docMk/>
            <pc:sldMk cId="2066726248" sldId="558"/>
            <ac:picMk id="4" creationId="{1D791CFA-D1C5-2849-13E3-319D91763244}"/>
          </ac:picMkLst>
        </pc:picChg>
        <pc:picChg chg="add mod">
          <ac:chgData name="Dong Chen" userId="d96fa5ec-4313-4be9-bcac-1adad9054fe4" providerId="ADAL" clId="{59C881F9-56DD-CD40-A6E3-13977857F3D8}" dt="2025-01-07T05:59:09.939" v="392" actId="1076"/>
          <ac:picMkLst>
            <pc:docMk/>
            <pc:sldMk cId="2066726248" sldId="558"/>
            <ac:picMk id="5" creationId="{CCFCC2D8-78A7-8F55-823A-D72DDDB4B6BE}"/>
          </ac:picMkLst>
        </pc:picChg>
      </pc:sldChg>
      <pc:sldChg chg="addSp delSp modSp add mod">
        <pc:chgData name="Dong Chen" userId="d96fa5ec-4313-4be9-bcac-1adad9054fe4" providerId="ADAL" clId="{59C881F9-56DD-CD40-A6E3-13977857F3D8}" dt="2025-01-07T06:07:08.473" v="522" actId="1076"/>
        <pc:sldMkLst>
          <pc:docMk/>
          <pc:sldMk cId="3843624783" sldId="559"/>
        </pc:sldMkLst>
        <pc:spChg chg="mod">
          <ac:chgData name="Dong Chen" userId="d96fa5ec-4313-4be9-bcac-1adad9054fe4" providerId="ADAL" clId="{59C881F9-56DD-CD40-A6E3-13977857F3D8}" dt="2025-01-07T06:03:44.055" v="472" actId="20577"/>
          <ac:spMkLst>
            <pc:docMk/>
            <pc:sldMk cId="3843624783" sldId="559"/>
            <ac:spMk id="2" creationId="{9E948F3E-5602-DDD7-1909-A40D8F1D3057}"/>
          </ac:spMkLst>
        </pc:spChg>
        <pc:spChg chg="mod">
          <ac:chgData name="Dong Chen" userId="d96fa5ec-4313-4be9-bcac-1adad9054fe4" providerId="ADAL" clId="{59C881F9-56DD-CD40-A6E3-13977857F3D8}" dt="2025-01-07T06:04:23.042" v="484" actId="20577"/>
          <ac:spMkLst>
            <pc:docMk/>
            <pc:sldMk cId="3843624783" sldId="559"/>
            <ac:spMk id="3" creationId="{BE8EC2B4-4265-DF03-9793-CAF272D979B9}"/>
          </ac:spMkLst>
        </pc:spChg>
        <pc:spChg chg="add mod">
          <ac:chgData name="Dong Chen" userId="d96fa5ec-4313-4be9-bcac-1adad9054fe4" providerId="ADAL" clId="{59C881F9-56DD-CD40-A6E3-13977857F3D8}" dt="2025-01-07T06:06:52.620" v="511" actId="20577"/>
          <ac:spMkLst>
            <pc:docMk/>
            <pc:sldMk cId="3843624783" sldId="559"/>
            <ac:spMk id="10" creationId="{1CA40709-33F7-545B-C903-BDE2A4D2BC7B}"/>
          </ac:spMkLst>
        </pc:spChg>
        <pc:spChg chg="add mod">
          <ac:chgData name="Dong Chen" userId="d96fa5ec-4313-4be9-bcac-1adad9054fe4" providerId="ADAL" clId="{59C881F9-56DD-CD40-A6E3-13977857F3D8}" dt="2025-01-07T06:07:08.473" v="522" actId="1076"/>
          <ac:spMkLst>
            <pc:docMk/>
            <pc:sldMk cId="3843624783" sldId="559"/>
            <ac:spMk id="11" creationId="{7D7F1C4E-D483-00FD-5586-FBB301AF7CA2}"/>
          </ac:spMkLst>
        </pc:spChg>
        <pc:picChg chg="add mod">
          <ac:chgData name="Dong Chen" userId="d96fa5ec-4313-4be9-bcac-1adad9054fe4" providerId="ADAL" clId="{59C881F9-56DD-CD40-A6E3-13977857F3D8}" dt="2025-01-07T06:04:49.627" v="487" actId="1076"/>
          <ac:picMkLst>
            <pc:docMk/>
            <pc:sldMk cId="3843624783" sldId="559"/>
            <ac:picMk id="8" creationId="{E9B1A7B1-1252-11E6-38C5-377B9D3B6529}"/>
          </ac:picMkLst>
        </pc:picChg>
        <pc:picChg chg="add mod">
          <ac:chgData name="Dong Chen" userId="d96fa5ec-4313-4be9-bcac-1adad9054fe4" providerId="ADAL" clId="{59C881F9-56DD-CD40-A6E3-13977857F3D8}" dt="2025-01-07T06:05:09.744" v="490" actId="1076"/>
          <ac:picMkLst>
            <pc:docMk/>
            <pc:sldMk cId="3843624783" sldId="559"/>
            <ac:picMk id="9" creationId="{51729DE3-A87A-9ED4-88CC-5857F9CC0892}"/>
          </ac:picMkLst>
        </pc:picChg>
      </pc:sldChg>
      <pc:sldChg chg="addSp delSp modSp add mod">
        <pc:chgData name="Dong Chen" userId="d96fa5ec-4313-4be9-bcac-1adad9054fe4" providerId="ADAL" clId="{59C881F9-56DD-CD40-A6E3-13977857F3D8}" dt="2025-01-07T06:07:24.431" v="525" actId="1076"/>
        <pc:sldMkLst>
          <pc:docMk/>
          <pc:sldMk cId="932538324" sldId="560"/>
        </pc:sldMkLst>
        <pc:spChg chg="mod">
          <ac:chgData name="Dong Chen" userId="d96fa5ec-4313-4be9-bcac-1adad9054fe4" providerId="ADAL" clId="{59C881F9-56DD-CD40-A6E3-13977857F3D8}" dt="2025-01-07T06:05:42.388" v="494" actId="20577"/>
          <ac:spMkLst>
            <pc:docMk/>
            <pc:sldMk cId="932538324" sldId="560"/>
            <ac:spMk id="2" creationId="{1F7B47CC-62C9-C31C-1125-671BE7859B3A}"/>
          </ac:spMkLst>
        </pc:spChg>
        <pc:spChg chg="mod">
          <ac:chgData name="Dong Chen" userId="d96fa5ec-4313-4be9-bcac-1adad9054fe4" providerId="ADAL" clId="{59C881F9-56DD-CD40-A6E3-13977857F3D8}" dt="2025-01-07T06:05:54.977" v="499" actId="20577"/>
          <ac:spMkLst>
            <pc:docMk/>
            <pc:sldMk cId="932538324" sldId="560"/>
            <ac:spMk id="3" creationId="{6E486F66-14F0-395D-1D3D-7DAE51EAA0FA}"/>
          </ac:spMkLst>
        </pc:spChg>
        <pc:spChg chg="add mod">
          <ac:chgData name="Dong Chen" userId="d96fa5ec-4313-4be9-bcac-1adad9054fe4" providerId="ADAL" clId="{59C881F9-56DD-CD40-A6E3-13977857F3D8}" dt="2025-01-07T06:07:17.562" v="523"/>
          <ac:spMkLst>
            <pc:docMk/>
            <pc:sldMk cId="932538324" sldId="560"/>
            <ac:spMk id="10" creationId="{D966F757-2075-3DBB-7FAC-F7E7C3CFD3D2}"/>
          </ac:spMkLst>
        </pc:spChg>
        <pc:spChg chg="add mod">
          <ac:chgData name="Dong Chen" userId="d96fa5ec-4313-4be9-bcac-1adad9054fe4" providerId="ADAL" clId="{59C881F9-56DD-CD40-A6E3-13977857F3D8}" dt="2025-01-07T06:07:17.562" v="523"/>
          <ac:spMkLst>
            <pc:docMk/>
            <pc:sldMk cId="932538324" sldId="560"/>
            <ac:spMk id="11" creationId="{0F514F69-1A5B-9768-1BBF-F073F469FDE9}"/>
          </ac:spMkLst>
        </pc:spChg>
        <pc:picChg chg="add mod">
          <ac:chgData name="Dong Chen" userId="d96fa5ec-4313-4be9-bcac-1adad9054fe4" providerId="ADAL" clId="{59C881F9-56DD-CD40-A6E3-13977857F3D8}" dt="2025-01-07T06:07:22.853" v="524" actId="1076"/>
          <ac:picMkLst>
            <pc:docMk/>
            <pc:sldMk cId="932538324" sldId="560"/>
            <ac:picMk id="6" creationId="{1EB4B7EF-15EC-CE47-4DE5-98DAA8E5E602}"/>
          </ac:picMkLst>
        </pc:picChg>
        <pc:picChg chg="add mod">
          <ac:chgData name="Dong Chen" userId="d96fa5ec-4313-4be9-bcac-1adad9054fe4" providerId="ADAL" clId="{59C881F9-56DD-CD40-A6E3-13977857F3D8}" dt="2025-01-07T06:07:24.431" v="525" actId="1076"/>
          <ac:picMkLst>
            <pc:docMk/>
            <pc:sldMk cId="932538324" sldId="560"/>
            <ac:picMk id="7" creationId="{45335E46-668C-782E-0982-0F66A93D57A0}"/>
          </ac:picMkLst>
        </pc:picChg>
      </pc:sldChg>
      <pc:sldChg chg="addSp delSp modSp new mod">
        <pc:chgData name="Dong Chen" userId="d96fa5ec-4313-4be9-bcac-1adad9054fe4" providerId="ADAL" clId="{59C881F9-56DD-CD40-A6E3-13977857F3D8}" dt="2025-01-07T06:22:17.408" v="565" actId="692"/>
        <pc:sldMkLst>
          <pc:docMk/>
          <pc:sldMk cId="746189220" sldId="561"/>
        </pc:sldMkLst>
        <pc:spChg chg="mod">
          <ac:chgData name="Dong Chen" userId="d96fa5ec-4313-4be9-bcac-1adad9054fe4" providerId="ADAL" clId="{59C881F9-56DD-CD40-A6E3-13977857F3D8}" dt="2025-01-07T06:21:16.202" v="538" actId="20577"/>
          <ac:spMkLst>
            <pc:docMk/>
            <pc:sldMk cId="746189220" sldId="561"/>
            <ac:spMk id="2" creationId="{AD4AB0D1-B3F2-BE1B-B7C8-C7008253830A}"/>
          </ac:spMkLst>
        </pc:spChg>
        <pc:picChg chg="add mod modCrop">
          <ac:chgData name="Dong Chen" userId="d96fa5ec-4313-4be9-bcac-1adad9054fe4" providerId="ADAL" clId="{59C881F9-56DD-CD40-A6E3-13977857F3D8}" dt="2025-01-07T06:21:31.001" v="544" actId="1076"/>
          <ac:picMkLst>
            <pc:docMk/>
            <pc:sldMk cId="746189220" sldId="561"/>
            <ac:picMk id="4" creationId="{22D57968-8F05-E28E-7868-1A0F7372D0C7}"/>
          </ac:picMkLst>
        </pc:picChg>
        <pc:cxnChg chg="add mod">
          <ac:chgData name="Dong Chen" userId="d96fa5ec-4313-4be9-bcac-1adad9054fe4" providerId="ADAL" clId="{59C881F9-56DD-CD40-A6E3-13977857F3D8}" dt="2025-01-07T06:22:17.408" v="565" actId="692"/>
          <ac:cxnSpMkLst>
            <pc:docMk/>
            <pc:sldMk cId="746189220" sldId="561"/>
            <ac:cxnSpMk id="6" creationId="{E62BC811-B65D-3B22-95AE-4353C4299A96}"/>
          </ac:cxnSpMkLst>
        </pc:cxnChg>
      </pc:sldChg>
      <pc:sldChg chg="addSp modSp add mod">
        <pc:chgData name="Dong Chen" userId="d96fa5ec-4313-4be9-bcac-1adad9054fe4" providerId="ADAL" clId="{59C881F9-56DD-CD40-A6E3-13977857F3D8}" dt="2025-01-07T06:22:38.710" v="569" actId="14100"/>
        <pc:sldMkLst>
          <pc:docMk/>
          <pc:sldMk cId="1871103911" sldId="562"/>
        </pc:sldMkLst>
        <pc:cxnChg chg="add mod">
          <ac:chgData name="Dong Chen" userId="d96fa5ec-4313-4be9-bcac-1adad9054fe4" providerId="ADAL" clId="{59C881F9-56DD-CD40-A6E3-13977857F3D8}" dt="2025-01-07T06:22:38.710" v="569" actId="14100"/>
          <ac:cxnSpMkLst>
            <pc:docMk/>
            <pc:sldMk cId="1871103911" sldId="562"/>
            <ac:cxnSpMk id="3" creationId="{268BBA75-B6F6-9A13-4A95-10F816A72CAF}"/>
          </ac:cxnSpMkLst>
        </pc:cxnChg>
      </pc:sldChg>
      <pc:sldChg chg="addSp modSp add mod">
        <pc:chgData name="Dong Chen" userId="d96fa5ec-4313-4be9-bcac-1adad9054fe4" providerId="ADAL" clId="{59C881F9-56DD-CD40-A6E3-13977857F3D8}" dt="2025-01-07T06:23:00.472" v="574" actId="14100"/>
        <pc:sldMkLst>
          <pc:docMk/>
          <pc:sldMk cId="1682043953" sldId="563"/>
        </pc:sldMkLst>
        <pc:cxnChg chg="add mod">
          <ac:chgData name="Dong Chen" userId="d96fa5ec-4313-4be9-bcac-1adad9054fe4" providerId="ADAL" clId="{59C881F9-56DD-CD40-A6E3-13977857F3D8}" dt="2025-01-07T06:23:00.472" v="574" actId="14100"/>
          <ac:cxnSpMkLst>
            <pc:docMk/>
            <pc:sldMk cId="1682043953" sldId="563"/>
            <ac:cxnSpMk id="5" creationId="{490C2991-A351-1159-49E4-0012FD81BAA0}"/>
          </ac:cxnSpMkLst>
        </pc:cxnChg>
      </pc:sldChg>
      <pc:sldChg chg="addSp modSp add mod">
        <pc:chgData name="Dong Chen" userId="d96fa5ec-4313-4be9-bcac-1adad9054fe4" providerId="ADAL" clId="{59C881F9-56DD-CD40-A6E3-13977857F3D8}" dt="2025-01-07T06:23:18.318" v="578" actId="14100"/>
        <pc:sldMkLst>
          <pc:docMk/>
          <pc:sldMk cId="2696667241" sldId="564"/>
        </pc:sldMkLst>
        <pc:cxnChg chg="add mod">
          <ac:chgData name="Dong Chen" userId="d96fa5ec-4313-4be9-bcac-1adad9054fe4" providerId="ADAL" clId="{59C881F9-56DD-CD40-A6E3-13977857F3D8}" dt="2025-01-07T06:23:18.318" v="578" actId="14100"/>
          <ac:cxnSpMkLst>
            <pc:docMk/>
            <pc:sldMk cId="2696667241" sldId="564"/>
            <ac:cxnSpMk id="7" creationId="{81DFC1E6-0970-E0C5-9372-9B785E476EAE}"/>
          </ac:cxnSpMkLst>
        </pc:cxnChg>
      </pc:sldChg>
      <pc:sldChg chg="addSp modSp add mod">
        <pc:chgData name="Dong Chen" userId="d96fa5ec-4313-4be9-bcac-1adad9054fe4" providerId="ADAL" clId="{59C881F9-56DD-CD40-A6E3-13977857F3D8}" dt="2025-01-07T06:23:28.288" v="581" actId="1076"/>
        <pc:sldMkLst>
          <pc:docMk/>
          <pc:sldMk cId="2604156612" sldId="565"/>
        </pc:sldMkLst>
        <pc:cxnChg chg="add mod">
          <ac:chgData name="Dong Chen" userId="d96fa5ec-4313-4be9-bcac-1adad9054fe4" providerId="ADAL" clId="{59C881F9-56DD-CD40-A6E3-13977857F3D8}" dt="2025-01-07T06:23:28.288" v="581" actId="1076"/>
          <ac:cxnSpMkLst>
            <pc:docMk/>
            <pc:sldMk cId="2604156612" sldId="565"/>
            <ac:cxnSpMk id="8" creationId="{13D65D27-5C5A-EEB9-C443-D7A19F7DA940}"/>
          </ac:cxnSpMkLst>
        </pc:cxnChg>
      </pc:sldChg>
      <pc:sldChg chg="addSp modSp add mod">
        <pc:chgData name="Dong Chen" userId="d96fa5ec-4313-4be9-bcac-1adad9054fe4" providerId="ADAL" clId="{59C881F9-56DD-CD40-A6E3-13977857F3D8}" dt="2025-01-07T06:24:35.127" v="589" actId="14100"/>
        <pc:sldMkLst>
          <pc:docMk/>
          <pc:sldMk cId="2743092726" sldId="566"/>
        </pc:sldMkLst>
        <pc:cxnChg chg="add mod">
          <ac:chgData name="Dong Chen" userId="d96fa5ec-4313-4be9-bcac-1adad9054fe4" providerId="ADAL" clId="{59C881F9-56DD-CD40-A6E3-13977857F3D8}" dt="2025-01-07T06:24:04.191" v="585" actId="14100"/>
          <ac:cxnSpMkLst>
            <pc:docMk/>
            <pc:sldMk cId="2743092726" sldId="566"/>
            <ac:cxnSpMk id="9" creationId="{F5B5BDD8-CFE9-BB8E-5353-13BD862B95F0}"/>
          </ac:cxnSpMkLst>
        </pc:cxnChg>
        <pc:cxnChg chg="add mod">
          <ac:chgData name="Dong Chen" userId="d96fa5ec-4313-4be9-bcac-1adad9054fe4" providerId="ADAL" clId="{59C881F9-56DD-CD40-A6E3-13977857F3D8}" dt="2025-01-07T06:24:35.127" v="589" actId="14100"/>
          <ac:cxnSpMkLst>
            <pc:docMk/>
            <pc:sldMk cId="2743092726" sldId="566"/>
            <ac:cxnSpMk id="11" creationId="{5932B925-B484-5F31-3771-3A4AD0A60D18}"/>
          </ac:cxnSpMkLst>
        </pc:cxnChg>
      </pc:sldChg>
      <pc:sldChg chg="delSp add mod">
        <pc:chgData name="Dong Chen" userId="d96fa5ec-4313-4be9-bcac-1adad9054fe4" providerId="ADAL" clId="{59C881F9-56DD-CD40-A6E3-13977857F3D8}" dt="2025-01-07T06:24:44.939" v="591" actId="478"/>
        <pc:sldMkLst>
          <pc:docMk/>
          <pc:sldMk cId="2778079548" sldId="567"/>
        </pc:sldMkLst>
      </pc:sldChg>
      <pc:sldChg chg="addSp modSp add mod">
        <pc:chgData name="Dong Chen" userId="d96fa5ec-4313-4be9-bcac-1adad9054fe4" providerId="ADAL" clId="{59C881F9-56DD-CD40-A6E3-13977857F3D8}" dt="2025-01-07T06:27:15.235" v="599" actId="14100"/>
        <pc:sldMkLst>
          <pc:docMk/>
          <pc:sldMk cId="2512774020" sldId="568"/>
        </pc:sldMkLst>
        <pc:cxnChg chg="add mod">
          <ac:chgData name="Dong Chen" userId="d96fa5ec-4313-4be9-bcac-1adad9054fe4" providerId="ADAL" clId="{59C881F9-56DD-CD40-A6E3-13977857F3D8}" dt="2025-01-07T06:25:05.064" v="595" actId="14100"/>
          <ac:cxnSpMkLst>
            <pc:docMk/>
            <pc:sldMk cId="2512774020" sldId="568"/>
            <ac:cxnSpMk id="10" creationId="{CE070E03-EA0A-1406-2335-366315ED3B23}"/>
          </ac:cxnSpMkLst>
        </pc:cxnChg>
        <pc:cxnChg chg="add mod">
          <ac:chgData name="Dong Chen" userId="d96fa5ec-4313-4be9-bcac-1adad9054fe4" providerId="ADAL" clId="{59C881F9-56DD-CD40-A6E3-13977857F3D8}" dt="2025-01-07T06:27:15.235" v="599" actId="14100"/>
          <ac:cxnSpMkLst>
            <pc:docMk/>
            <pc:sldMk cId="2512774020" sldId="568"/>
            <ac:cxnSpMk id="13" creationId="{A870A1E9-C249-C500-B3BC-430ACF3E8342}"/>
          </ac:cxnSpMkLst>
        </pc:cxnChg>
      </pc:sldChg>
      <pc:sldChg chg="addSp modSp add mod">
        <pc:chgData name="Dong Chen" userId="d96fa5ec-4313-4be9-bcac-1adad9054fe4" providerId="ADAL" clId="{59C881F9-56DD-CD40-A6E3-13977857F3D8}" dt="2025-01-07T06:27:42.014" v="606" actId="14100"/>
        <pc:sldMkLst>
          <pc:docMk/>
          <pc:sldMk cId="1085173108" sldId="569"/>
        </pc:sldMkLst>
        <pc:picChg chg="mod">
          <ac:chgData name="Dong Chen" userId="d96fa5ec-4313-4be9-bcac-1adad9054fe4" providerId="ADAL" clId="{59C881F9-56DD-CD40-A6E3-13977857F3D8}" dt="2025-01-07T06:27:29.221" v="603" actId="1076"/>
          <ac:picMkLst>
            <pc:docMk/>
            <pc:sldMk cId="1085173108" sldId="569"/>
            <ac:picMk id="4" creationId="{4A82209F-1C13-8354-D0E2-EAD598C69E56}"/>
          </ac:picMkLst>
        </pc:picChg>
        <pc:cxnChg chg="add mod">
          <ac:chgData name="Dong Chen" userId="d96fa5ec-4313-4be9-bcac-1adad9054fe4" providerId="ADAL" clId="{59C881F9-56DD-CD40-A6E3-13977857F3D8}" dt="2025-01-07T06:27:42.014" v="606" actId="14100"/>
          <ac:cxnSpMkLst>
            <pc:docMk/>
            <pc:sldMk cId="1085173108" sldId="569"/>
            <ac:cxnSpMk id="12" creationId="{8250BA8A-5774-B089-B9F1-6C418F0292FB}"/>
          </ac:cxnSpMkLst>
        </pc:cxnChg>
      </pc:sldChg>
      <pc:sldChg chg="addSp modSp add mod">
        <pc:chgData name="Dong Chen" userId="d96fa5ec-4313-4be9-bcac-1adad9054fe4" providerId="ADAL" clId="{59C881F9-56DD-CD40-A6E3-13977857F3D8}" dt="2025-01-07T06:27:58.007" v="611" actId="14100"/>
        <pc:sldMkLst>
          <pc:docMk/>
          <pc:sldMk cId="3514022346" sldId="570"/>
        </pc:sldMkLst>
        <pc:cxnChg chg="add mod">
          <ac:chgData name="Dong Chen" userId="d96fa5ec-4313-4be9-bcac-1adad9054fe4" providerId="ADAL" clId="{59C881F9-56DD-CD40-A6E3-13977857F3D8}" dt="2025-01-07T06:27:58.007" v="611" actId="14100"/>
          <ac:cxnSpMkLst>
            <pc:docMk/>
            <pc:sldMk cId="3514022346" sldId="570"/>
            <ac:cxnSpMk id="14" creationId="{2AB0DD6D-EB00-6428-687B-CA2C8CAD0136}"/>
          </ac:cxnSpMkLst>
        </pc:cxnChg>
      </pc:sldChg>
      <pc:sldChg chg="addSp modSp add mod">
        <pc:chgData name="Dong Chen" userId="d96fa5ec-4313-4be9-bcac-1adad9054fe4" providerId="ADAL" clId="{59C881F9-56DD-CD40-A6E3-13977857F3D8}" dt="2025-01-07T06:28:14.420" v="615" actId="14100"/>
        <pc:sldMkLst>
          <pc:docMk/>
          <pc:sldMk cId="839182756" sldId="571"/>
        </pc:sldMkLst>
        <pc:cxnChg chg="add mod">
          <ac:chgData name="Dong Chen" userId="d96fa5ec-4313-4be9-bcac-1adad9054fe4" providerId="ADAL" clId="{59C881F9-56DD-CD40-A6E3-13977857F3D8}" dt="2025-01-07T06:28:14.420" v="615" actId="14100"/>
          <ac:cxnSpMkLst>
            <pc:docMk/>
            <pc:sldMk cId="839182756" sldId="571"/>
            <ac:cxnSpMk id="15" creationId="{9687BF8D-4813-E25F-0EEC-B5486956A698}"/>
          </ac:cxnSpMkLst>
        </pc:cxnChg>
      </pc:sldChg>
      <pc:sldChg chg="addSp modSp add mod">
        <pc:chgData name="Dong Chen" userId="d96fa5ec-4313-4be9-bcac-1adad9054fe4" providerId="ADAL" clId="{59C881F9-56DD-CD40-A6E3-13977857F3D8}" dt="2025-01-07T06:28:31.284" v="620" actId="14100"/>
        <pc:sldMkLst>
          <pc:docMk/>
          <pc:sldMk cId="2761535647" sldId="572"/>
        </pc:sldMkLst>
        <pc:cxnChg chg="add mod">
          <ac:chgData name="Dong Chen" userId="d96fa5ec-4313-4be9-bcac-1adad9054fe4" providerId="ADAL" clId="{59C881F9-56DD-CD40-A6E3-13977857F3D8}" dt="2025-01-07T06:28:31.284" v="620" actId="14100"/>
          <ac:cxnSpMkLst>
            <pc:docMk/>
            <pc:sldMk cId="2761535647" sldId="572"/>
            <ac:cxnSpMk id="16" creationId="{4238B757-EDCE-9521-1034-D819E2415204}"/>
          </ac:cxnSpMkLst>
        </pc:cxnChg>
      </pc:sldChg>
      <pc:sldChg chg="addSp modSp add mod">
        <pc:chgData name="Dong Chen" userId="d96fa5ec-4313-4be9-bcac-1adad9054fe4" providerId="ADAL" clId="{59C881F9-56DD-CD40-A6E3-13977857F3D8}" dt="2025-01-07T06:28:42.068" v="624" actId="14100"/>
        <pc:sldMkLst>
          <pc:docMk/>
          <pc:sldMk cId="640880712" sldId="573"/>
        </pc:sldMkLst>
        <pc:cxnChg chg="add mod">
          <ac:chgData name="Dong Chen" userId="d96fa5ec-4313-4be9-bcac-1adad9054fe4" providerId="ADAL" clId="{59C881F9-56DD-CD40-A6E3-13977857F3D8}" dt="2025-01-07T06:28:42.068" v="624" actId="14100"/>
          <ac:cxnSpMkLst>
            <pc:docMk/>
            <pc:sldMk cId="640880712" sldId="573"/>
            <ac:cxnSpMk id="17" creationId="{3EC9DC5E-6288-D385-849B-B24053858E30}"/>
          </ac:cxnSpMkLst>
        </pc:cxnChg>
      </pc:sldChg>
      <pc:sldChg chg="addSp modSp add mod">
        <pc:chgData name="Dong Chen" userId="d96fa5ec-4313-4be9-bcac-1adad9054fe4" providerId="ADAL" clId="{59C881F9-56DD-CD40-A6E3-13977857F3D8}" dt="2025-01-07T06:28:52.978" v="628" actId="14100"/>
        <pc:sldMkLst>
          <pc:docMk/>
          <pc:sldMk cId="1305065258" sldId="574"/>
        </pc:sldMkLst>
        <pc:cxnChg chg="add mod">
          <ac:chgData name="Dong Chen" userId="d96fa5ec-4313-4be9-bcac-1adad9054fe4" providerId="ADAL" clId="{59C881F9-56DD-CD40-A6E3-13977857F3D8}" dt="2025-01-07T06:28:52.978" v="628" actId="14100"/>
          <ac:cxnSpMkLst>
            <pc:docMk/>
            <pc:sldMk cId="1305065258" sldId="574"/>
            <ac:cxnSpMk id="18" creationId="{AE156B60-93EF-E36E-1EAD-F7B35111D830}"/>
          </ac:cxnSpMkLst>
        </pc:cxnChg>
      </pc:sldChg>
      <pc:sldChg chg="addSp modSp add mod">
        <pc:chgData name="Dong Chen" userId="d96fa5ec-4313-4be9-bcac-1adad9054fe4" providerId="ADAL" clId="{59C881F9-56DD-CD40-A6E3-13977857F3D8}" dt="2025-01-07T06:29:08.164" v="632" actId="14100"/>
        <pc:sldMkLst>
          <pc:docMk/>
          <pc:sldMk cId="1748783461" sldId="575"/>
        </pc:sldMkLst>
        <pc:cxnChg chg="add mod">
          <ac:chgData name="Dong Chen" userId="d96fa5ec-4313-4be9-bcac-1adad9054fe4" providerId="ADAL" clId="{59C881F9-56DD-CD40-A6E3-13977857F3D8}" dt="2025-01-07T06:29:08.164" v="632" actId="14100"/>
          <ac:cxnSpMkLst>
            <pc:docMk/>
            <pc:sldMk cId="1748783461" sldId="575"/>
            <ac:cxnSpMk id="19" creationId="{508BA128-86CA-930E-15BC-9BD0F0DC4F11}"/>
          </ac:cxnSpMkLst>
        </pc:cxnChg>
      </pc:sldChg>
      <pc:sldChg chg="addSp modSp add mod">
        <pc:chgData name="Dong Chen" userId="d96fa5ec-4313-4be9-bcac-1adad9054fe4" providerId="ADAL" clId="{59C881F9-56DD-CD40-A6E3-13977857F3D8}" dt="2025-01-07T06:29:24.338" v="638" actId="14100"/>
        <pc:sldMkLst>
          <pc:docMk/>
          <pc:sldMk cId="438429317" sldId="576"/>
        </pc:sldMkLst>
        <pc:cxnChg chg="add mod">
          <ac:chgData name="Dong Chen" userId="d96fa5ec-4313-4be9-bcac-1adad9054fe4" providerId="ADAL" clId="{59C881F9-56DD-CD40-A6E3-13977857F3D8}" dt="2025-01-07T06:29:24.338" v="638" actId="14100"/>
          <ac:cxnSpMkLst>
            <pc:docMk/>
            <pc:sldMk cId="438429317" sldId="576"/>
            <ac:cxnSpMk id="20" creationId="{8083328E-8961-1923-9F2A-32A11E4BFD38}"/>
          </ac:cxnSpMkLst>
        </pc:cxnChg>
      </pc:sldChg>
      <pc:sldChg chg="add">
        <pc:chgData name="Dong Chen" userId="d96fa5ec-4313-4be9-bcac-1adad9054fe4" providerId="ADAL" clId="{59C881F9-56DD-CD40-A6E3-13977857F3D8}" dt="2025-01-09T20:05:55.790" v="686"/>
        <pc:sldMkLst>
          <pc:docMk/>
          <pc:sldMk cId="3468329559" sldId="577"/>
        </pc:sldMkLst>
      </pc:sldChg>
      <pc:sldChg chg="delSp modSp add mod ord">
        <pc:chgData name="Dong Chen" userId="d96fa5ec-4313-4be9-bcac-1adad9054fe4" providerId="ADAL" clId="{59C881F9-56DD-CD40-A6E3-13977857F3D8}" dt="2025-01-09T20:06:22.370" v="691" actId="20578"/>
        <pc:sldMkLst>
          <pc:docMk/>
          <pc:sldMk cId="3309709520" sldId="578"/>
        </pc:sldMkLst>
        <pc:spChg chg="mod">
          <ac:chgData name="Dong Chen" userId="d96fa5ec-4313-4be9-bcac-1adad9054fe4" providerId="ADAL" clId="{59C881F9-56DD-CD40-A6E3-13977857F3D8}" dt="2025-01-09T20:06:18.355" v="688" actId="20577"/>
          <ac:spMkLst>
            <pc:docMk/>
            <pc:sldMk cId="3309709520" sldId="578"/>
            <ac:spMk id="3" creationId="{872CE841-18B2-1483-F59B-4DF41DB7EE3C}"/>
          </ac:spMkLst>
        </pc:spChg>
      </pc:sldChg>
      <pc:sldChg chg="add">
        <pc:chgData name="Dong Chen" userId="d96fa5ec-4313-4be9-bcac-1adad9054fe4" providerId="ADAL" clId="{59C881F9-56DD-CD40-A6E3-13977857F3D8}" dt="2025-01-14T19:09:26.379" v="922"/>
        <pc:sldMkLst>
          <pc:docMk/>
          <pc:sldMk cId="3176023036" sldId="579"/>
        </pc:sldMkLst>
      </pc:sldChg>
      <pc:sldMasterChg chg="modSp modSldLayout">
        <pc:chgData name="Dong Chen" userId="d96fa5ec-4313-4be9-bcac-1adad9054fe4" providerId="ADAL" clId="{59C881F9-56DD-CD40-A6E3-13977857F3D8}" dt="2025-01-07T05:33:13.149" v="40"/>
        <pc:sldMasterMkLst>
          <pc:docMk/>
          <pc:sldMasterMk cId="1680504743" sldId="2147483803"/>
        </pc:sldMasterMkLst>
        <pc:spChg chg="mod">
          <ac:chgData name="Dong Chen" userId="d96fa5ec-4313-4be9-bcac-1adad9054fe4" providerId="ADAL" clId="{59C881F9-56DD-CD40-A6E3-13977857F3D8}" dt="2025-01-07T05:33:13.149" v="40"/>
          <ac:spMkLst>
            <pc:docMk/>
            <pc:sldMasterMk cId="1680504743" sldId="2147483803"/>
            <ac:spMk id="2" creationId="{00000000-0000-0000-0000-000000000000}"/>
          </ac:spMkLst>
        </pc:spChg>
        <pc:spChg chg="mod">
          <ac:chgData name="Dong Chen" userId="d96fa5ec-4313-4be9-bcac-1adad9054fe4" providerId="ADAL" clId="{59C881F9-56DD-CD40-A6E3-13977857F3D8}" dt="2025-01-07T05:33:13.149" v="40"/>
          <ac:spMkLst>
            <pc:docMk/>
            <pc:sldMasterMk cId="1680504743" sldId="2147483803"/>
            <ac:spMk id="3" creationId="{00000000-0000-0000-0000-000000000000}"/>
          </ac:spMkLst>
        </pc:spChg>
        <pc:spChg chg="mod">
          <ac:chgData name="Dong Chen" userId="d96fa5ec-4313-4be9-bcac-1adad9054fe4" providerId="ADAL" clId="{59C881F9-56DD-CD40-A6E3-13977857F3D8}" dt="2025-01-07T05:33:13.149" v="40"/>
          <ac:spMkLst>
            <pc:docMk/>
            <pc:sldMasterMk cId="1680504743" sldId="2147483803"/>
            <ac:spMk id="4" creationId="{00000000-0000-0000-0000-000000000000}"/>
          </ac:spMkLst>
        </pc:spChg>
        <pc:spChg chg="mod">
          <ac:chgData name="Dong Chen" userId="d96fa5ec-4313-4be9-bcac-1adad9054fe4" providerId="ADAL" clId="{59C881F9-56DD-CD40-A6E3-13977857F3D8}" dt="2025-01-07T05:33:13.149" v="40"/>
          <ac:spMkLst>
            <pc:docMk/>
            <pc:sldMasterMk cId="1680504743" sldId="2147483803"/>
            <ac:spMk id="5" creationId="{00000000-0000-0000-0000-000000000000}"/>
          </ac:spMkLst>
        </pc:spChg>
        <pc:spChg chg="mod">
          <ac:chgData name="Dong Chen" userId="d96fa5ec-4313-4be9-bcac-1adad9054fe4" providerId="ADAL" clId="{59C881F9-56DD-CD40-A6E3-13977857F3D8}" dt="2025-01-07T05:33:13.149" v="40"/>
          <ac:spMkLst>
            <pc:docMk/>
            <pc:sldMasterMk cId="1680504743" sldId="2147483803"/>
            <ac:spMk id="6" creationId="{00000000-0000-0000-0000-000000000000}"/>
          </ac:spMkLst>
        </pc:spChg>
        <pc:spChg chg="mod">
          <ac:chgData name="Dong Chen" userId="d96fa5ec-4313-4be9-bcac-1adad9054fe4" providerId="ADAL" clId="{59C881F9-56DD-CD40-A6E3-13977857F3D8}" dt="2025-01-07T05:33:13.149" v="40"/>
          <ac:spMkLst>
            <pc:docMk/>
            <pc:sldMasterMk cId="1680504743" sldId="2147483803"/>
            <ac:spMk id="10" creationId="{00000000-0000-0000-0000-000000000000}"/>
          </ac:spMkLst>
        </pc:spChg>
        <pc:sldLayoutChg chg="modSp">
          <pc:chgData name="Dong Chen" userId="d96fa5ec-4313-4be9-bcac-1adad9054fe4" providerId="ADAL" clId="{59C881F9-56DD-CD40-A6E3-13977857F3D8}" dt="2025-01-07T05:33:13.149" v="40"/>
          <pc:sldLayoutMkLst>
            <pc:docMk/>
            <pc:sldMasterMk cId="1680504743" sldId="2147483803"/>
            <pc:sldLayoutMk cId="2249532818" sldId="2147483804"/>
          </pc:sldLayoutMkLst>
          <pc:spChg chg="mod">
            <ac:chgData name="Dong Chen" userId="d96fa5ec-4313-4be9-bcac-1adad9054fe4" providerId="ADAL" clId="{59C881F9-56DD-CD40-A6E3-13977857F3D8}" dt="2025-01-07T05:33:13.149" v="40"/>
            <ac:spMkLst>
              <pc:docMk/>
              <pc:sldMasterMk cId="1680504743" sldId="2147483803"/>
              <pc:sldLayoutMk cId="2249532818" sldId="2147483804"/>
              <ac:spMk id="2"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2249532818" sldId="2147483804"/>
              <ac:spMk id="3"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2249532818" sldId="2147483804"/>
              <ac:spMk id="6"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2249532818" sldId="2147483804"/>
              <ac:spMk id="8"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2249532818" sldId="2147483804"/>
              <ac:spMk id="11" creationId="{00000000-0000-0000-0000-000000000000}"/>
            </ac:spMkLst>
          </pc:spChg>
        </pc:sldLayoutChg>
        <pc:sldLayoutChg chg="modSp">
          <pc:chgData name="Dong Chen" userId="d96fa5ec-4313-4be9-bcac-1adad9054fe4" providerId="ADAL" clId="{59C881F9-56DD-CD40-A6E3-13977857F3D8}" dt="2025-01-07T05:33:13.149" v="40"/>
          <pc:sldLayoutMkLst>
            <pc:docMk/>
            <pc:sldMasterMk cId="1680504743" sldId="2147483803"/>
            <pc:sldLayoutMk cId="1515718978" sldId="2147483805"/>
          </pc:sldLayoutMkLst>
          <pc:spChg chg="mod">
            <ac:chgData name="Dong Chen" userId="d96fa5ec-4313-4be9-bcac-1adad9054fe4" providerId="ADAL" clId="{59C881F9-56DD-CD40-A6E3-13977857F3D8}" dt="2025-01-07T05:33:13.149" v="40"/>
            <ac:spMkLst>
              <pc:docMk/>
              <pc:sldMasterMk cId="1680504743" sldId="2147483803"/>
              <pc:sldLayoutMk cId="1515718978" sldId="2147483805"/>
              <ac:spMk id="3" creationId="{00000000-0000-0000-0000-000000000000}"/>
            </ac:spMkLst>
          </pc:spChg>
        </pc:sldLayoutChg>
        <pc:sldLayoutChg chg="modSp">
          <pc:chgData name="Dong Chen" userId="d96fa5ec-4313-4be9-bcac-1adad9054fe4" providerId="ADAL" clId="{59C881F9-56DD-CD40-A6E3-13977857F3D8}" dt="2025-01-07T05:33:13.149" v="40"/>
          <pc:sldLayoutMkLst>
            <pc:docMk/>
            <pc:sldMasterMk cId="1680504743" sldId="2147483803"/>
            <pc:sldLayoutMk cId="2924565973" sldId="2147483806"/>
          </pc:sldLayoutMkLst>
          <pc:spChg chg="mod">
            <ac:chgData name="Dong Chen" userId="d96fa5ec-4313-4be9-bcac-1adad9054fe4" providerId="ADAL" clId="{59C881F9-56DD-CD40-A6E3-13977857F3D8}" dt="2025-01-07T05:33:13.149" v="40"/>
            <ac:spMkLst>
              <pc:docMk/>
              <pc:sldMasterMk cId="1680504743" sldId="2147483803"/>
              <pc:sldLayoutMk cId="2924565973" sldId="2147483806"/>
              <ac:spMk id="2"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2924565973" sldId="2147483806"/>
              <ac:spMk id="3"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2924565973" sldId="2147483806"/>
              <ac:spMk id="6"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2924565973" sldId="2147483806"/>
              <ac:spMk id="9"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2924565973" sldId="2147483806"/>
              <ac:spMk id="10" creationId="{00000000-0000-0000-0000-000000000000}"/>
            </ac:spMkLst>
          </pc:spChg>
        </pc:sldLayoutChg>
        <pc:sldLayoutChg chg="modSp">
          <pc:chgData name="Dong Chen" userId="d96fa5ec-4313-4be9-bcac-1adad9054fe4" providerId="ADAL" clId="{59C881F9-56DD-CD40-A6E3-13977857F3D8}" dt="2025-01-07T05:33:13.149" v="40"/>
          <pc:sldLayoutMkLst>
            <pc:docMk/>
            <pc:sldMasterMk cId="1680504743" sldId="2147483803"/>
            <pc:sldLayoutMk cId="4231983827" sldId="2147483807"/>
          </pc:sldLayoutMkLst>
          <pc:spChg chg="mod">
            <ac:chgData name="Dong Chen" userId="d96fa5ec-4313-4be9-bcac-1adad9054fe4" providerId="ADAL" clId="{59C881F9-56DD-CD40-A6E3-13977857F3D8}" dt="2025-01-07T05:33:13.149" v="40"/>
            <ac:spMkLst>
              <pc:docMk/>
              <pc:sldMasterMk cId="1680504743" sldId="2147483803"/>
              <pc:sldLayoutMk cId="4231983827" sldId="2147483807"/>
              <ac:spMk id="3"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4231983827" sldId="2147483807"/>
              <ac:spMk id="4" creationId="{00000000-0000-0000-0000-000000000000}"/>
            </ac:spMkLst>
          </pc:spChg>
        </pc:sldLayoutChg>
        <pc:sldLayoutChg chg="modSp">
          <pc:chgData name="Dong Chen" userId="d96fa5ec-4313-4be9-bcac-1adad9054fe4" providerId="ADAL" clId="{59C881F9-56DD-CD40-A6E3-13977857F3D8}" dt="2025-01-07T05:33:13.149" v="40"/>
          <pc:sldLayoutMkLst>
            <pc:docMk/>
            <pc:sldMasterMk cId="1680504743" sldId="2147483803"/>
            <pc:sldLayoutMk cId="3054058039" sldId="2147483808"/>
          </pc:sldLayoutMkLst>
          <pc:spChg chg="mod">
            <ac:chgData name="Dong Chen" userId="d96fa5ec-4313-4be9-bcac-1adad9054fe4" providerId="ADAL" clId="{59C881F9-56DD-CD40-A6E3-13977857F3D8}" dt="2025-01-07T05:33:13.149" v="40"/>
            <ac:spMkLst>
              <pc:docMk/>
              <pc:sldMasterMk cId="1680504743" sldId="2147483803"/>
              <pc:sldLayoutMk cId="3054058039" sldId="2147483808"/>
              <ac:spMk id="3"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3054058039" sldId="2147483808"/>
              <ac:spMk id="4"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3054058039" sldId="2147483808"/>
              <ac:spMk id="5"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3054058039" sldId="2147483808"/>
              <ac:spMk id="6" creationId="{00000000-0000-0000-0000-000000000000}"/>
            </ac:spMkLst>
          </pc:spChg>
          <pc:cxnChg chg="mod">
            <ac:chgData name="Dong Chen" userId="d96fa5ec-4313-4be9-bcac-1adad9054fe4" providerId="ADAL" clId="{59C881F9-56DD-CD40-A6E3-13977857F3D8}" dt="2025-01-07T05:33:13.149" v="40"/>
            <ac:cxnSpMkLst>
              <pc:docMk/>
              <pc:sldMasterMk cId="1680504743" sldId="2147483803"/>
              <pc:sldLayoutMk cId="3054058039" sldId="2147483808"/>
              <ac:cxnSpMk id="11" creationId="{00000000-0000-0000-0000-000000000000}"/>
            </ac:cxnSpMkLst>
          </pc:cxnChg>
        </pc:sldLayoutChg>
        <pc:sldLayoutChg chg="modSp">
          <pc:chgData name="Dong Chen" userId="d96fa5ec-4313-4be9-bcac-1adad9054fe4" providerId="ADAL" clId="{59C881F9-56DD-CD40-A6E3-13977857F3D8}" dt="2025-01-07T05:33:13.149" v="40"/>
          <pc:sldLayoutMkLst>
            <pc:docMk/>
            <pc:sldMasterMk cId="1680504743" sldId="2147483803"/>
            <pc:sldLayoutMk cId="2342497302" sldId="2147483809"/>
          </pc:sldLayoutMkLst>
          <pc:spChg chg="mod">
            <ac:chgData name="Dong Chen" userId="d96fa5ec-4313-4be9-bcac-1adad9054fe4" providerId="ADAL" clId="{59C881F9-56DD-CD40-A6E3-13977857F3D8}" dt="2025-01-07T05:33:13.149" v="40"/>
            <ac:spMkLst>
              <pc:docMk/>
              <pc:sldMasterMk cId="1680504743" sldId="2147483803"/>
              <pc:sldLayoutMk cId="2342497302" sldId="2147483809"/>
              <ac:spMk id="3"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2342497302" sldId="2147483809"/>
              <ac:spMk id="9" creationId="{00000000-0000-0000-0000-000000000000}"/>
            </ac:spMkLst>
          </pc:spChg>
        </pc:sldLayoutChg>
        <pc:sldLayoutChg chg="modSp">
          <pc:chgData name="Dong Chen" userId="d96fa5ec-4313-4be9-bcac-1adad9054fe4" providerId="ADAL" clId="{59C881F9-56DD-CD40-A6E3-13977857F3D8}" dt="2025-01-07T05:33:13.149" v="40"/>
          <pc:sldLayoutMkLst>
            <pc:docMk/>
            <pc:sldMasterMk cId="1680504743" sldId="2147483803"/>
            <pc:sldLayoutMk cId="3765015969" sldId="2147483810"/>
          </pc:sldLayoutMkLst>
          <pc:spChg chg="mod">
            <ac:chgData name="Dong Chen" userId="d96fa5ec-4313-4be9-bcac-1adad9054fe4" providerId="ADAL" clId="{59C881F9-56DD-CD40-A6E3-13977857F3D8}" dt="2025-01-07T05:33:13.149" v="40"/>
            <ac:spMkLst>
              <pc:docMk/>
              <pc:sldMasterMk cId="1680504743" sldId="2147483803"/>
              <pc:sldLayoutMk cId="3765015969" sldId="2147483810"/>
              <ac:spMk id="3"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3765015969" sldId="2147483810"/>
              <ac:spMk id="8"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3765015969" sldId="2147483810"/>
              <ac:spMk id="9" creationId="{00000000-0000-0000-0000-000000000000}"/>
            </ac:spMkLst>
          </pc:spChg>
        </pc:sldLayoutChg>
        <pc:sldLayoutChg chg="modSp">
          <pc:chgData name="Dong Chen" userId="d96fa5ec-4313-4be9-bcac-1adad9054fe4" providerId="ADAL" clId="{59C881F9-56DD-CD40-A6E3-13977857F3D8}" dt="2025-01-07T05:33:13.149" v="40"/>
          <pc:sldLayoutMkLst>
            <pc:docMk/>
            <pc:sldMasterMk cId="1680504743" sldId="2147483803"/>
            <pc:sldLayoutMk cId="628413664" sldId="2147483811"/>
          </pc:sldLayoutMkLst>
          <pc:spChg chg="mod">
            <ac:chgData name="Dong Chen" userId="d96fa5ec-4313-4be9-bcac-1adad9054fe4" providerId="ADAL" clId="{59C881F9-56DD-CD40-A6E3-13977857F3D8}" dt="2025-01-07T05:33:13.149" v="40"/>
            <ac:spMkLst>
              <pc:docMk/>
              <pc:sldMasterMk cId="1680504743" sldId="2147483803"/>
              <pc:sldLayoutMk cId="628413664" sldId="2147483811"/>
              <ac:spMk id="10"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628413664" sldId="2147483811"/>
              <ac:spMk id="11"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628413664" sldId="2147483811"/>
              <ac:spMk id="12" creationId="{96116B91-06E0-4EFB-86A8-C44992990952}"/>
            </ac:spMkLst>
          </pc:spChg>
          <pc:spChg chg="mod">
            <ac:chgData name="Dong Chen" userId="d96fa5ec-4313-4be9-bcac-1adad9054fe4" providerId="ADAL" clId="{59C881F9-56DD-CD40-A6E3-13977857F3D8}" dt="2025-01-07T05:33:13.149" v="40"/>
            <ac:spMkLst>
              <pc:docMk/>
              <pc:sldMasterMk cId="1680504743" sldId="2147483803"/>
              <pc:sldLayoutMk cId="628413664" sldId="2147483811"/>
              <ac:spMk id="13" creationId="{9DC43B17-1913-4F94-B7BC-5328C3F063A9}"/>
            </ac:spMkLst>
          </pc:spChg>
        </pc:sldLayoutChg>
        <pc:sldLayoutChg chg="modSp">
          <pc:chgData name="Dong Chen" userId="d96fa5ec-4313-4be9-bcac-1adad9054fe4" providerId="ADAL" clId="{59C881F9-56DD-CD40-A6E3-13977857F3D8}" dt="2025-01-07T05:33:13.149" v="40"/>
          <pc:sldLayoutMkLst>
            <pc:docMk/>
            <pc:sldMasterMk cId="1680504743" sldId="2147483803"/>
            <pc:sldLayoutMk cId="3903362833" sldId="2147483812"/>
          </pc:sldLayoutMkLst>
          <pc:spChg chg="mod">
            <ac:chgData name="Dong Chen" userId="d96fa5ec-4313-4be9-bcac-1adad9054fe4" providerId="ADAL" clId="{59C881F9-56DD-CD40-A6E3-13977857F3D8}" dt="2025-01-07T05:33:13.149" v="40"/>
            <ac:spMkLst>
              <pc:docMk/>
              <pc:sldMasterMk cId="1680504743" sldId="2147483803"/>
              <pc:sldLayoutMk cId="3903362833" sldId="2147483812"/>
              <ac:spMk id="5" creationId="{00000000-0000-0000-0000-000000000000}"/>
            </ac:spMkLst>
          </pc:spChg>
        </pc:sldLayoutChg>
        <pc:sldLayoutChg chg="modSp">
          <pc:chgData name="Dong Chen" userId="d96fa5ec-4313-4be9-bcac-1adad9054fe4" providerId="ADAL" clId="{59C881F9-56DD-CD40-A6E3-13977857F3D8}" dt="2025-01-07T05:33:13.149" v="40"/>
          <pc:sldLayoutMkLst>
            <pc:docMk/>
            <pc:sldMasterMk cId="1680504743" sldId="2147483803"/>
            <pc:sldLayoutMk cId="4193928431" sldId="2147483813"/>
          </pc:sldLayoutMkLst>
          <pc:spChg chg="mod">
            <ac:chgData name="Dong Chen" userId="d96fa5ec-4313-4be9-bcac-1adad9054fe4" providerId="ADAL" clId="{59C881F9-56DD-CD40-A6E3-13977857F3D8}" dt="2025-01-07T05:33:13.149" v="40"/>
            <ac:spMkLst>
              <pc:docMk/>
              <pc:sldMasterMk cId="1680504743" sldId="2147483803"/>
              <pc:sldLayoutMk cId="4193928431" sldId="2147483813"/>
              <ac:spMk id="6"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4193928431" sldId="2147483813"/>
              <ac:spMk id="7" creationId="{00000000-0000-0000-0000-000000000000}"/>
            </ac:spMkLst>
          </pc:spChg>
        </pc:sldLayoutChg>
        <pc:sldLayoutChg chg="modSp">
          <pc:chgData name="Dong Chen" userId="d96fa5ec-4313-4be9-bcac-1adad9054fe4" providerId="ADAL" clId="{59C881F9-56DD-CD40-A6E3-13977857F3D8}" dt="2025-01-07T05:33:13.149" v="40"/>
          <pc:sldLayoutMkLst>
            <pc:docMk/>
            <pc:sldMasterMk cId="1680504743" sldId="2147483803"/>
            <pc:sldLayoutMk cId="1939911678" sldId="2147483814"/>
          </pc:sldLayoutMkLst>
          <pc:spChg chg="mod">
            <ac:chgData name="Dong Chen" userId="d96fa5ec-4313-4be9-bcac-1adad9054fe4" providerId="ADAL" clId="{59C881F9-56DD-CD40-A6E3-13977857F3D8}" dt="2025-01-07T05:33:13.149" v="40"/>
            <ac:spMkLst>
              <pc:docMk/>
              <pc:sldMasterMk cId="1680504743" sldId="2147483803"/>
              <pc:sldLayoutMk cId="1939911678" sldId="2147483814"/>
              <ac:spMk id="2"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1939911678" sldId="2147483814"/>
              <ac:spMk id="3"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1939911678" sldId="2147483814"/>
              <ac:spMk id="4"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1939911678" sldId="2147483814"/>
              <ac:spMk id="9"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1939911678" sldId="2147483814"/>
              <ac:spMk id="10" creationId="{00000000-0000-0000-0000-000000000000}"/>
            </ac:spMkLst>
          </pc:spChg>
        </pc:sldLayoutChg>
        <pc:sldLayoutChg chg="modSp">
          <pc:chgData name="Dong Chen" userId="d96fa5ec-4313-4be9-bcac-1adad9054fe4" providerId="ADAL" clId="{59C881F9-56DD-CD40-A6E3-13977857F3D8}" dt="2025-01-07T05:33:13.149" v="40"/>
          <pc:sldLayoutMkLst>
            <pc:docMk/>
            <pc:sldMasterMk cId="1680504743" sldId="2147483803"/>
            <pc:sldLayoutMk cId="3759314865" sldId="2147483815"/>
          </pc:sldLayoutMkLst>
          <pc:spChg chg="mod">
            <ac:chgData name="Dong Chen" userId="d96fa5ec-4313-4be9-bcac-1adad9054fe4" providerId="ADAL" clId="{59C881F9-56DD-CD40-A6E3-13977857F3D8}" dt="2025-01-07T05:33:13.149" v="40"/>
            <ac:spMkLst>
              <pc:docMk/>
              <pc:sldMasterMk cId="1680504743" sldId="2147483803"/>
              <pc:sldLayoutMk cId="3759314865" sldId="2147483815"/>
              <ac:spMk id="8"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3759314865" sldId="2147483815"/>
              <ac:spMk id="9"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3759314865" sldId="2147483815"/>
              <ac:spMk id="10"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3759314865" sldId="2147483815"/>
              <ac:spMk id="11"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3759314865" sldId="2147483815"/>
              <ac:spMk id="12" creationId="{D837764D-4E09-4E56-864F-94882F88AF66}"/>
            </ac:spMkLst>
          </pc:spChg>
          <pc:spChg chg="mod">
            <ac:chgData name="Dong Chen" userId="d96fa5ec-4313-4be9-bcac-1adad9054fe4" providerId="ADAL" clId="{59C881F9-56DD-CD40-A6E3-13977857F3D8}" dt="2025-01-07T05:33:13.149" v="40"/>
            <ac:spMkLst>
              <pc:docMk/>
              <pc:sldMasterMk cId="1680504743" sldId="2147483803"/>
              <pc:sldLayoutMk cId="3759314865" sldId="2147483815"/>
              <ac:spMk id="13" creationId="{CF5CE2F5-BE39-4EEA-8925-4E42800E9228}"/>
            </ac:spMkLst>
          </pc:spChg>
        </pc:sldLayoutChg>
        <pc:sldLayoutChg chg="modSp">
          <pc:chgData name="Dong Chen" userId="d96fa5ec-4313-4be9-bcac-1adad9054fe4" providerId="ADAL" clId="{59C881F9-56DD-CD40-A6E3-13977857F3D8}" dt="2025-01-07T05:33:13.149" v="40"/>
          <pc:sldLayoutMkLst>
            <pc:docMk/>
            <pc:sldMasterMk cId="1680504743" sldId="2147483803"/>
            <pc:sldLayoutMk cId="1701755795" sldId="2147483816"/>
          </pc:sldLayoutMkLst>
          <pc:spChg chg="mod">
            <ac:chgData name="Dong Chen" userId="d96fa5ec-4313-4be9-bcac-1adad9054fe4" providerId="ADAL" clId="{59C881F9-56DD-CD40-A6E3-13977857F3D8}" dt="2025-01-07T05:33:13.149" v="40"/>
            <ac:spMkLst>
              <pc:docMk/>
              <pc:sldMasterMk cId="1680504743" sldId="2147483803"/>
              <pc:sldLayoutMk cId="1701755795" sldId="2147483816"/>
              <ac:spMk id="3" creationId="{00000000-0000-0000-0000-000000000000}"/>
            </ac:spMkLst>
          </pc:spChg>
        </pc:sldLayoutChg>
        <pc:sldLayoutChg chg="modSp">
          <pc:chgData name="Dong Chen" userId="d96fa5ec-4313-4be9-bcac-1adad9054fe4" providerId="ADAL" clId="{59C881F9-56DD-CD40-A6E3-13977857F3D8}" dt="2025-01-07T05:33:13.149" v="40"/>
          <pc:sldLayoutMkLst>
            <pc:docMk/>
            <pc:sldMasterMk cId="1680504743" sldId="2147483803"/>
            <pc:sldLayoutMk cId="2490844087" sldId="2147483817"/>
          </pc:sldLayoutMkLst>
          <pc:spChg chg="mod">
            <ac:chgData name="Dong Chen" userId="d96fa5ec-4313-4be9-bcac-1adad9054fe4" providerId="ADAL" clId="{59C881F9-56DD-CD40-A6E3-13977857F3D8}" dt="2025-01-07T05:33:13.149" v="40"/>
            <ac:spMkLst>
              <pc:docMk/>
              <pc:sldMasterMk cId="1680504743" sldId="2147483803"/>
              <pc:sldLayoutMk cId="2490844087" sldId="2147483817"/>
              <ac:spMk id="2"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2490844087" sldId="2147483817"/>
              <ac:spMk id="3"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2490844087" sldId="2147483817"/>
              <ac:spMk id="10"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2490844087" sldId="2147483817"/>
              <ac:spMk id="11" creationId="{00000000-0000-0000-0000-000000000000}"/>
            </ac:spMkLst>
          </pc:spChg>
        </pc:sldLayoutChg>
        <pc:sldLayoutChg chg="modSp">
          <pc:chgData name="Dong Chen" userId="d96fa5ec-4313-4be9-bcac-1adad9054fe4" providerId="ADAL" clId="{59C881F9-56DD-CD40-A6E3-13977857F3D8}" dt="2025-01-07T05:33:13.149" v="40"/>
          <pc:sldLayoutMkLst>
            <pc:docMk/>
            <pc:sldMasterMk cId="1680504743" sldId="2147483803"/>
            <pc:sldLayoutMk cId="1381809836" sldId="2147483818"/>
          </pc:sldLayoutMkLst>
          <pc:spChg chg="mod">
            <ac:chgData name="Dong Chen" userId="d96fa5ec-4313-4be9-bcac-1adad9054fe4" providerId="ADAL" clId="{59C881F9-56DD-CD40-A6E3-13977857F3D8}" dt="2025-01-07T05:33:13.149" v="40"/>
            <ac:spMkLst>
              <pc:docMk/>
              <pc:sldMasterMk cId="1680504743" sldId="2147483803"/>
              <pc:sldLayoutMk cId="1381809836" sldId="2147483818"/>
              <ac:spMk id="10" creationId="{00000000-0000-0000-0000-000000000000}"/>
            </ac:spMkLst>
          </pc:spChg>
          <pc:spChg chg="mod">
            <ac:chgData name="Dong Chen" userId="d96fa5ec-4313-4be9-bcac-1adad9054fe4" providerId="ADAL" clId="{59C881F9-56DD-CD40-A6E3-13977857F3D8}" dt="2025-01-07T05:33:13.149" v="40"/>
            <ac:spMkLst>
              <pc:docMk/>
              <pc:sldMasterMk cId="1680504743" sldId="2147483803"/>
              <pc:sldLayoutMk cId="1381809836" sldId="2147483818"/>
              <ac:spMk id="12" creationId="{EEAE76CA-C385-4BC8-BC36-447274F340F5}"/>
            </ac:spMkLst>
          </pc:spChg>
          <pc:spChg chg="mod">
            <ac:chgData name="Dong Chen" userId="d96fa5ec-4313-4be9-bcac-1adad9054fe4" providerId="ADAL" clId="{59C881F9-56DD-CD40-A6E3-13977857F3D8}" dt="2025-01-07T05:33:13.149" v="40"/>
            <ac:spMkLst>
              <pc:docMk/>
              <pc:sldMasterMk cId="1680504743" sldId="2147483803"/>
              <pc:sldLayoutMk cId="1381809836" sldId="2147483818"/>
              <ac:spMk id="13" creationId="{92686BC8-4417-4C81-ADE1-79AC050FB9E8}"/>
            </ac:spMkLst>
          </pc:spChg>
          <pc:spChg chg="mod">
            <ac:chgData name="Dong Chen" userId="d96fa5ec-4313-4be9-bcac-1adad9054fe4" providerId="ADAL" clId="{59C881F9-56DD-CD40-A6E3-13977857F3D8}" dt="2025-01-07T05:33:13.149" v="40"/>
            <ac:spMkLst>
              <pc:docMk/>
              <pc:sldMasterMk cId="1680504743" sldId="2147483803"/>
              <pc:sldLayoutMk cId="1381809836" sldId="2147483818"/>
              <ac:spMk id="14" creationId="{2239E19C-3887-490B-90D1-ED737EEA60CD}"/>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201520-DA4B-6A4F-937F-F2E7D335BA54}"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B14B7A2E-F111-6149-BD6E-F00E0838A63A}">
      <dgm:prSet/>
      <dgm:spPr/>
      <dgm:t>
        <a:bodyPr/>
        <a:lstStyle/>
        <a:p>
          <a:pPr rtl="0"/>
          <a:r>
            <a:rPr lang="en-US" b="1" i="0" dirty="0">
              <a:solidFill>
                <a:schemeClr val="tx1"/>
              </a:solidFill>
            </a:rPr>
            <a:t>Processor</a:t>
          </a:r>
        </a:p>
      </dgm:t>
    </dgm:pt>
    <dgm:pt modelId="{85DFB5E0-E5AB-F54D-A25F-BAE2FD128AA9}" type="parTrans" cxnId="{8F4EA9DF-8E54-A74C-A41D-CA037B53B585}">
      <dgm:prSet/>
      <dgm:spPr/>
      <dgm:t>
        <a:bodyPr/>
        <a:lstStyle/>
        <a:p>
          <a:endParaRPr lang="en-US"/>
        </a:p>
      </dgm:t>
    </dgm:pt>
    <dgm:pt modelId="{549A1A1D-50E5-6846-86C7-1070E5F244D3}" type="sibTrans" cxnId="{8F4EA9DF-8E54-A74C-A41D-CA037B53B585}">
      <dgm:prSet/>
      <dgm:spPr/>
      <dgm:t>
        <a:bodyPr/>
        <a:lstStyle/>
        <a:p>
          <a:endParaRPr lang="en-US"/>
        </a:p>
      </dgm:t>
    </dgm:pt>
    <dgm:pt modelId="{43FFB74A-612C-4B4F-A3EA-E0677208A2BD}">
      <dgm:prSet/>
      <dgm:spPr/>
      <dgm:t>
        <a:bodyPr/>
        <a:lstStyle/>
        <a:p>
          <a:pPr rtl="0"/>
          <a:r>
            <a:rPr lang="en-US" b="1" i="0" dirty="0">
              <a:solidFill>
                <a:schemeClr val="tx1"/>
              </a:solidFill>
            </a:rPr>
            <a:t>Main Memory</a:t>
          </a:r>
        </a:p>
      </dgm:t>
    </dgm:pt>
    <dgm:pt modelId="{3CF37361-C97A-BA42-89B5-F22603EA6A00}" type="parTrans" cxnId="{9884DC52-DD07-154D-BCC7-CAD8C601580A}">
      <dgm:prSet/>
      <dgm:spPr/>
      <dgm:t>
        <a:bodyPr/>
        <a:lstStyle/>
        <a:p>
          <a:endParaRPr lang="en-US"/>
        </a:p>
      </dgm:t>
    </dgm:pt>
    <dgm:pt modelId="{AB1E4592-B2BB-4742-AEEA-80F7508571B1}" type="sibTrans" cxnId="{9884DC52-DD07-154D-BCC7-CAD8C601580A}">
      <dgm:prSet/>
      <dgm:spPr/>
      <dgm:t>
        <a:bodyPr/>
        <a:lstStyle/>
        <a:p>
          <a:endParaRPr lang="en-US"/>
        </a:p>
      </dgm:t>
    </dgm:pt>
    <dgm:pt modelId="{D542C43F-977F-4748-9FAD-A3A4F288EB1A}">
      <dgm:prSet/>
      <dgm:spPr/>
      <dgm:t>
        <a:bodyPr/>
        <a:lstStyle/>
        <a:p>
          <a:pPr rtl="0"/>
          <a:r>
            <a:rPr lang="en-US" b="1" i="0" dirty="0">
              <a:solidFill>
                <a:schemeClr val="tx1"/>
              </a:solidFill>
            </a:rPr>
            <a:t>I/O Modules</a:t>
          </a:r>
        </a:p>
      </dgm:t>
    </dgm:pt>
    <dgm:pt modelId="{EDDD905E-ABD7-9B4D-86AB-AF4A35FC8CE5}" type="parTrans" cxnId="{5096D804-7E47-F745-843B-8229E1246BF4}">
      <dgm:prSet/>
      <dgm:spPr/>
      <dgm:t>
        <a:bodyPr/>
        <a:lstStyle/>
        <a:p>
          <a:endParaRPr lang="en-US"/>
        </a:p>
      </dgm:t>
    </dgm:pt>
    <dgm:pt modelId="{9393BF2F-7D6B-0149-80E9-589F0F666EBE}" type="sibTrans" cxnId="{5096D804-7E47-F745-843B-8229E1246BF4}">
      <dgm:prSet/>
      <dgm:spPr/>
      <dgm:t>
        <a:bodyPr/>
        <a:lstStyle/>
        <a:p>
          <a:endParaRPr lang="en-US"/>
        </a:p>
      </dgm:t>
    </dgm:pt>
    <dgm:pt modelId="{4FF0682A-7A72-AA45-874A-3D82461EAAF8}">
      <dgm:prSet/>
      <dgm:spPr/>
      <dgm:t>
        <a:bodyPr/>
        <a:lstStyle/>
        <a:p>
          <a:pPr rtl="0"/>
          <a:r>
            <a:rPr lang="en-NZ" b="1" i="0" dirty="0">
              <a:solidFill>
                <a:schemeClr val="tx1"/>
              </a:solidFill>
            </a:rPr>
            <a:t>System Bus</a:t>
          </a:r>
        </a:p>
      </dgm:t>
    </dgm:pt>
    <dgm:pt modelId="{2D361571-D644-4E4D-98B6-7B751354F9F6}" type="parTrans" cxnId="{EB6406F6-0ACE-A644-AEFD-396112994E39}">
      <dgm:prSet/>
      <dgm:spPr/>
      <dgm:t>
        <a:bodyPr/>
        <a:lstStyle/>
        <a:p>
          <a:endParaRPr lang="en-US"/>
        </a:p>
      </dgm:t>
    </dgm:pt>
    <dgm:pt modelId="{937AABB6-A09B-BF41-B997-B574BB0EB45F}" type="sibTrans" cxnId="{EB6406F6-0ACE-A644-AEFD-396112994E39}">
      <dgm:prSet/>
      <dgm:spPr/>
      <dgm:t>
        <a:bodyPr/>
        <a:lstStyle/>
        <a:p>
          <a:endParaRPr lang="en-US"/>
        </a:p>
      </dgm:t>
    </dgm:pt>
    <dgm:pt modelId="{22EE6820-3E11-8A41-8A05-3A03B5E5E62B}" type="pres">
      <dgm:prSet presAssocID="{4A201520-DA4B-6A4F-937F-F2E7D335BA54}" presName="hierChild1" presStyleCnt="0">
        <dgm:presLayoutVars>
          <dgm:chPref val="1"/>
          <dgm:dir/>
          <dgm:animOne val="branch"/>
          <dgm:animLvl val="lvl"/>
          <dgm:resizeHandles/>
        </dgm:presLayoutVars>
      </dgm:prSet>
      <dgm:spPr/>
    </dgm:pt>
    <dgm:pt modelId="{52EFEB27-857C-EA41-9C05-4933DCAF3BF3}" type="pres">
      <dgm:prSet presAssocID="{B14B7A2E-F111-6149-BD6E-F00E0838A63A}" presName="hierRoot1" presStyleCnt="0"/>
      <dgm:spPr/>
    </dgm:pt>
    <dgm:pt modelId="{016E94C7-C934-0243-B843-039F2F5C8AE1}" type="pres">
      <dgm:prSet presAssocID="{B14B7A2E-F111-6149-BD6E-F00E0838A63A}" presName="composite" presStyleCnt="0"/>
      <dgm:spPr/>
    </dgm:pt>
    <dgm:pt modelId="{CE030FF1-2507-9F49-A591-07E6CEF78234}" type="pres">
      <dgm:prSet presAssocID="{B14B7A2E-F111-6149-BD6E-F00E0838A63A}" presName="background" presStyleLbl="node0" presStyleIdx="0" presStyleCnt="4"/>
      <dgm:spPr/>
    </dgm:pt>
    <dgm:pt modelId="{3F419C36-6726-324B-979F-AB0836BDCF1F}" type="pres">
      <dgm:prSet presAssocID="{B14B7A2E-F111-6149-BD6E-F00E0838A63A}" presName="text" presStyleLbl="fgAcc0" presStyleIdx="0" presStyleCnt="4" custLinFactNeighborX="94983" custLinFactNeighborY="-82479">
        <dgm:presLayoutVars>
          <dgm:chPref val="3"/>
        </dgm:presLayoutVars>
      </dgm:prSet>
      <dgm:spPr/>
    </dgm:pt>
    <dgm:pt modelId="{BCB6117F-BCB3-3047-8ED4-7DA03412FE61}" type="pres">
      <dgm:prSet presAssocID="{B14B7A2E-F111-6149-BD6E-F00E0838A63A}" presName="hierChild2" presStyleCnt="0"/>
      <dgm:spPr/>
    </dgm:pt>
    <dgm:pt modelId="{2645F9A3-732B-8544-9EAC-F399FBF4095E}" type="pres">
      <dgm:prSet presAssocID="{43FFB74A-612C-4B4F-A3EA-E0677208A2BD}" presName="hierRoot1" presStyleCnt="0"/>
      <dgm:spPr/>
    </dgm:pt>
    <dgm:pt modelId="{A67B3114-7C01-F049-AD35-329E8EEA9F57}" type="pres">
      <dgm:prSet presAssocID="{43FFB74A-612C-4B4F-A3EA-E0677208A2BD}" presName="composite" presStyleCnt="0"/>
      <dgm:spPr/>
    </dgm:pt>
    <dgm:pt modelId="{E9749119-7A06-4840-B0C1-953DEC1D0D5B}" type="pres">
      <dgm:prSet presAssocID="{43FFB74A-612C-4B4F-A3EA-E0677208A2BD}" presName="background" presStyleLbl="node0" presStyleIdx="1" presStyleCnt="4"/>
      <dgm:spPr/>
    </dgm:pt>
    <dgm:pt modelId="{A314E1AC-3785-F44A-B4FB-B71FE99B7F60}" type="pres">
      <dgm:prSet presAssocID="{43FFB74A-612C-4B4F-A3EA-E0677208A2BD}" presName="text" presStyleLbl="fgAcc0" presStyleIdx="1" presStyleCnt="4" custLinFactNeighborX="-22812" custLinFactNeighborY="70879">
        <dgm:presLayoutVars>
          <dgm:chPref val="3"/>
        </dgm:presLayoutVars>
      </dgm:prSet>
      <dgm:spPr/>
    </dgm:pt>
    <dgm:pt modelId="{804F807C-EB3D-A449-9FA3-0A7C4C5FD11C}" type="pres">
      <dgm:prSet presAssocID="{43FFB74A-612C-4B4F-A3EA-E0677208A2BD}" presName="hierChild2" presStyleCnt="0"/>
      <dgm:spPr/>
    </dgm:pt>
    <dgm:pt modelId="{A5A15629-CD2E-B148-8273-EFAEC6212C6D}" type="pres">
      <dgm:prSet presAssocID="{D542C43F-977F-4748-9FAD-A3A4F288EB1A}" presName="hierRoot1" presStyleCnt="0"/>
      <dgm:spPr/>
    </dgm:pt>
    <dgm:pt modelId="{7D87A418-044B-4247-AB8F-FDD245F0460E}" type="pres">
      <dgm:prSet presAssocID="{D542C43F-977F-4748-9FAD-A3A4F288EB1A}" presName="composite" presStyleCnt="0"/>
      <dgm:spPr/>
    </dgm:pt>
    <dgm:pt modelId="{14FC8863-8EE5-694D-9DC7-A04C4A3B1E88}" type="pres">
      <dgm:prSet presAssocID="{D542C43F-977F-4748-9FAD-A3A4F288EB1A}" presName="background" presStyleLbl="node0" presStyleIdx="2" presStyleCnt="4"/>
      <dgm:spPr/>
    </dgm:pt>
    <dgm:pt modelId="{D2104015-BE93-8649-B182-2B94DB828B9A}" type="pres">
      <dgm:prSet presAssocID="{D542C43F-977F-4748-9FAD-A3A4F288EB1A}" presName="text" presStyleLbl="fgAcc0" presStyleIdx="2" presStyleCnt="4" custLinFactNeighborX="-3388" custLinFactNeighborY="-82479">
        <dgm:presLayoutVars>
          <dgm:chPref val="3"/>
        </dgm:presLayoutVars>
      </dgm:prSet>
      <dgm:spPr/>
    </dgm:pt>
    <dgm:pt modelId="{0DDC8FDE-DBCC-194D-95E4-2F92AD432812}" type="pres">
      <dgm:prSet presAssocID="{D542C43F-977F-4748-9FAD-A3A4F288EB1A}" presName="hierChild2" presStyleCnt="0"/>
      <dgm:spPr/>
    </dgm:pt>
    <dgm:pt modelId="{80E096EA-CB6B-9745-A756-2DDFC9C43BEC}" type="pres">
      <dgm:prSet presAssocID="{4FF0682A-7A72-AA45-874A-3D82461EAAF8}" presName="hierRoot1" presStyleCnt="0"/>
      <dgm:spPr/>
    </dgm:pt>
    <dgm:pt modelId="{F09A3D20-31B1-CB4E-A818-95E873D3E4B3}" type="pres">
      <dgm:prSet presAssocID="{4FF0682A-7A72-AA45-874A-3D82461EAAF8}" presName="composite" presStyleCnt="0"/>
      <dgm:spPr/>
    </dgm:pt>
    <dgm:pt modelId="{E9069BF9-D401-8E46-967F-B79DD53E6C14}" type="pres">
      <dgm:prSet presAssocID="{4FF0682A-7A72-AA45-874A-3D82461EAAF8}" presName="background" presStyleLbl="node0" presStyleIdx="3" presStyleCnt="4"/>
      <dgm:spPr/>
    </dgm:pt>
    <dgm:pt modelId="{952688EA-822B-DD4F-B66D-B56BACAC091A}" type="pres">
      <dgm:prSet presAssocID="{4FF0682A-7A72-AA45-874A-3D82461EAAF8}" presName="text" presStyleLbl="fgAcc0" presStyleIdx="3" presStyleCnt="4" custLinFactX="-21184" custLinFactNeighborX="-100000" custLinFactNeighborY="70879">
        <dgm:presLayoutVars>
          <dgm:chPref val="3"/>
        </dgm:presLayoutVars>
      </dgm:prSet>
      <dgm:spPr/>
    </dgm:pt>
    <dgm:pt modelId="{1E1F2C4A-2BDB-2845-B636-4FD5F2A42CA9}" type="pres">
      <dgm:prSet presAssocID="{4FF0682A-7A72-AA45-874A-3D82461EAAF8}" presName="hierChild2" presStyleCnt="0"/>
      <dgm:spPr/>
    </dgm:pt>
  </dgm:ptLst>
  <dgm:cxnLst>
    <dgm:cxn modelId="{5096D804-7E47-F745-843B-8229E1246BF4}" srcId="{4A201520-DA4B-6A4F-937F-F2E7D335BA54}" destId="{D542C43F-977F-4748-9FAD-A3A4F288EB1A}" srcOrd="2" destOrd="0" parTransId="{EDDD905E-ABD7-9B4D-86AB-AF4A35FC8CE5}" sibTransId="{9393BF2F-7D6B-0149-80E9-589F0F666EBE}"/>
    <dgm:cxn modelId="{FA3D2240-7243-D04F-8642-C1AC58E1A379}" type="presOf" srcId="{43FFB74A-612C-4B4F-A3EA-E0677208A2BD}" destId="{A314E1AC-3785-F44A-B4FB-B71FE99B7F60}" srcOrd="0" destOrd="0" presId="urn:microsoft.com/office/officeart/2005/8/layout/hierarchy1"/>
    <dgm:cxn modelId="{9884DC52-DD07-154D-BCC7-CAD8C601580A}" srcId="{4A201520-DA4B-6A4F-937F-F2E7D335BA54}" destId="{43FFB74A-612C-4B4F-A3EA-E0677208A2BD}" srcOrd="1" destOrd="0" parTransId="{3CF37361-C97A-BA42-89B5-F22603EA6A00}" sibTransId="{AB1E4592-B2BB-4742-AEEA-80F7508571B1}"/>
    <dgm:cxn modelId="{5F21D57F-2A0A-534C-A524-C22FB48CC7D1}" type="presOf" srcId="{D542C43F-977F-4748-9FAD-A3A4F288EB1A}" destId="{D2104015-BE93-8649-B182-2B94DB828B9A}" srcOrd="0" destOrd="0" presId="urn:microsoft.com/office/officeart/2005/8/layout/hierarchy1"/>
    <dgm:cxn modelId="{3959D9B2-22F3-E24D-882E-F15819FE0AFD}" type="presOf" srcId="{4FF0682A-7A72-AA45-874A-3D82461EAAF8}" destId="{952688EA-822B-DD4F-B66D-B56BACAC091A}" srcOrd="0" destOrd="0" presId="urn:microsoft.com/office/officeart/2005/8/layout/hierarchy1"/>
    <dgm:cxn modelId="{B56056DF-0963-4146-874B-962F4E5B58BA}" type="presOf" srcId="{B14B7A2E-F111-6149-BD6E-F00E0838A63A}" destId="{3F419C36-6726-324B-979F-AB0836BDCF1F}" srcOrd="0" destOrd="0" presId="urn:microsoft.com/office/officeart/2005/8/layout/hierarchy1"/>
    <dgm:cxn modelId="{8F4EA9DF-8E54-A74C-A41D-CA037B53B585}" srcId="{4A201520-DA4B-6A4F-937F-F2E7D335BA54}" destId="{B14B7A2E-F111-6149-BD6E-F00E0838A63A}" srcOrd="0" destOrd="0" parTransId="{85DFB5E0-E5AB-F54D-A25F-BAE2FD128AA9}" sibTransId="{549A1A1D-50E5-6846-86C7-1070E5F244D3}"/>
    <dgm:cxn modelId="{CBECC3E9-A3CF-7448-BDBA-DD3D0092BECF}" type="presOf" srcId="{4A201520-DA4B-6A4F-937F-F2E7D335BA54}" destId="{22EE6820-3E11-8A41-8A05-3A03B5E5E62B}" srcOrd="0" destOrd="0" presId="urn:microsoft.com/office/officeart/2005/8/layout/hierarchy1"/>
    <dgm:cxn modelId="{EB6406F6-0ACE-A644-AEFD-396112994E39}" srcId="{4A201520-DA4B-6A4F-937F-F2E7D335BA54}" destId="{4FF0682A-7A72-AA45-874A-3D82461EAAF8}" srcOrd="3" destOrd="0" parTransId="{2D361571-D644-4E4D-98B6-7B751354F9F6}" sibTransId="{937AABB6-A09B-BF41-B997-B574BB0EB45F}"/>
    <dgm:cxn modelId="{6832ABF1-1C5C-9B4D-A68F-60F463FA6BD9}" type="presParOf" srcId="{22EE6820-3E11-8A41-8A05-3A03B5E5E62B}" destId="{52EFEB27-857C-EA41-9C05-4933DCAF3BF3}" srcOrd="0" destOrd="0" presId="urn:microsoft.com/office/officeart/2005/8/layout/hierarchy1"/>
    <dgm:cxn modelId="{F41B0D9A-768D-3447-8416-B23BE98B67A5}" type="presParOf" srcId="{52EFEB27-857C-EA41-9C05-4933DCAF3BF3}" destId="{016E94C7-C934-0243-B843-039F2F5C8AE1}" srcOrd="0" destOrd="0" presId="urn:microsoft.com/office/officeart/2005/8/layout/hierarchy1"/>
    <dgm:cxn modelId="{6365673A-F77A-B549-AD63-550AE980BC10}" type="presParOf" srcId="{016E94C7-C934-0243-B843-039F2F5C8AE1}" destId="{CE030FF1-2507-9F49-A591-07E6CEF78234}" srcOrd="0" destOrd="0" presId="urn:microsoft.com/office/officeart/2005/8/layout/hierarchy1"/>
    <dgm:cxn modelId="{9FDAB0C3-CA58-834E-BAAA-7772D7EB30BE}" type="presParOf" srcId="{016E94C7-C934-0243-B843-039F2F5C8AE1}" destId="{3F419C36-6726-324B-979F-AB0836BDCF1F}" srcOrd="1" destOrd="0" presId="urn:microsoft.com/office/officeart/2005/8/layout/hierarchy1"/>
    <dgm:cxn modelId="{EE4B132D-A67C-3D4F-8C61-5490E84A92F1}" type="presParOf" srcId="{52EFEB27-857C-EA41-9C05-4933DCAF3BF3}" destId="{BCB6117F-BCB3-3047-8ED4-7DA03412FE61}" srcOrd="1" destOrd="0" presId="urn:microsoft.com/office/officeart/2005/8/layout/hierarchy1"/>
    <dgm:cxn modelId="{97043784-4072-3746-9255-2BB737E3A282}" type="presParOf" srcId="{22EE6820-3E11-8A41-8A05-3A03B5E5E62B}" destId="{2645F9A3-732B-8544-9EAC-F399FBF4095E}" srcOrd="1" destOrd="0" presId="urn:microsoft.com/office/officeart/2005/8/layout/hierarchy1"/>
    <dgm:cxn modelId="{153A6D58-E221-BD46-B14F-BD6443255B7E}" type="presParOf" srcId="{2645F9A3-732B-8544-9EAC-F399FBF4095E}" destId="{A67B3114-7C01-F049-AD35-329E8EEA9F57}" srcOrd="0" destOrd="0" presId="urn:microsoft.com/office/officeart/2005/8/layout/hierarchy1"/>
    <dgm:cxn modelId="{2177A2E5-B7F1-9A4C-8708-3CD372095478}" type="presParOf" srcId="{A67B3114-7C01-F049-AD35-329E8EEA9F57}" destId="{E9749119-7A06-4840-B0C1-953DEC1D0D5B}" srcOrd="0" destOrd="0" presId="urn:microsoft.com/office/officeart/2005/8/layout/hierarchy1"/>
    <dgm:cxn modelId="{46BED5BE-B238-9D4B-B950-E500DE08C0BA}" type="presParOf" srcId="{A67B3114-7C01-F049-AD35-329E8EEA9F57}" destId="{A314E1AC-3785-F44A-B4FB-B71FE99B7F60}" srcOrd="1" destOrd="0" presId="urn:microsoft.com/office/officeart/2005/8/layout/hierarchy1"/>
    <dgm:cxn modelId="{C0E9CB1C-888D-0C40-A5E9-23184B7B5368}" type="presParOf" srcId="{2645F9A3-732B-8544-9EAC-F399FBF4095E}" destId="{804F807C-EB3D-A449-9FA3-0A7C4C5FD11C}" srcOrd="1" destOrd="0" presId="urn:microsoft.com/office/officeart/2005/8/layout/hierarchy1"/>
    <dgm:cxn modelId="{7F990104-FEDF-0749-84B7-C42C4F3A2000}" type="presParOf" srcId="{22EE6820-3E11-8A41-8A05-3A03B5E5E62B}" destId="{A5A15629-CD2E-B148-8273-EFAEC6212C6D}" srcOrd="2" destOrd="0" presId="urn:microsoft.com/office/officeart/2005/8/layout/hierarchy1"/>
    <dgm:cxn modelId="{75A96060-3854-D547-81A4-FF639068FFDE}" type="presParOf" srcId="{A5A15629-CD2E-B148-8273-EFAEC6212C6D}" destId="{7D87A418-044B-4247-AB8F-FDD245F0460E}" srcOrd="0" destOrd="0" presId="urn:microsoft.com/office/officeart/2005/8/layout/hierarchy1"/>
    <dgm:cxn modelId="{76567991-9CE0-6049-A996-854562658E41}" type="presParOf" srcId="{7D87A418-044B-4247-AB8F-FDD245F0460E}" destId="{14FC8863-8EE5-694D-9DC7-A04C4A3B1E88}" srcOrd="0" destOrd="0" presId="urn:microsoft.com/office/officeart/2005/8/layout/hierarchy1"/>
    <dgm:cxn modelId="{55412887-79F6-B848-BB50-4C7A28C896ED}" type="presParOf" srcId="{7D87A418-044B-4247-AB8F-FDD245F0460E}" destId="{D2104015-BE93-8649-B182-2B94DB828B9A}" srcOrd="1" destOrd="0" presId="urn:microsoft.com/office/officeart/2005/8/layout/hierarchy1"/>
    <dgm:cxn modelId="{43FB8779-4F69-F448-B4D8-601F39737A8D}" type="presParOf" srcId="{A5A15629-CD2E-B148-8273-EFAEC6212C6D}" destId="{0DDC8FDE-DBCC-194D-95E4-2F92AD432812}" srcOrd="1" destOrd="0" presId="urn:microsoft.com/office/officeart/2005/8/layout/hierarchy1"/>
    <dgm:cxn modelId="{1E98A939-879A-7640-BEDD-3F7525E11EC9}" type="presParOf" srcId="{22EE6820-3E11-8A41-8A05-3A03B5E5E62B}" destId="{80E096EA-CB6B-9745-A756-2DDFC9C43BEC}" srcOrd="3" destOrd="0" presId="urn:microsoft.com/office/officeart/2005/8/layout/hierarchy1"/>
    <dgm:cxn modelId="{68C440E1-6E95-344F-96B6-E7FE9B18484E}" type="presParOf" srcId="{80E096EA-CB6B-9745-A756-2DDFC9C43BEC}" destId="{F09A3D20-31B1-CB4E-A818-95E873D3E4B3}" srcOrd="0" destOrd="0" presId="urn:microsoft.com/office/officeart/2005/8/layout/hierarchy1"/>
    <dgm:cxn modelId="{D8FD8A5C-EF57-1649-B55C-78B8C4F64E89}" type="presParOf" srcId="{F09A3D20-31B1-CB4E-A818-95E873D3E4B3}" destId="{E9069BF9-D401-8E46-967F-B79DD53E6C14}" srcOrd="0" destOrd="0" presId="urn:microsoft.com/office/officeart/2005/8/layout/hierarchy1"/>
    <dgm:cxn modelId="{D7829720-3435-0742-9716-546F44BD485E}" type="presParOf" srcId="{F09A3D20-31B1-CB4E-A818-95E873D3E4B3}" destId="{952688EA-822B-DD4F-B66D-B56BACAC091A}" srcOrd="1" destOrd="0" presId="urn:microsoft.com/office/officeart/2005/8/layout/hierarchy1"/>
    <dgm:cxn modelId="{8A45822E-59C8-204C-9F6A-A78C1827EA5B}" type="presParOf" srcId="{80E096EA-CB6B-9745-A756-2DDFC9C43BEC}" destId="{1E1F2C4A-2BDB-2845-B636-4FD5F2A42CA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3D8A0A3-07D6-8047-8892-EA7E972E7BFC}" type="doc">
      <dgm:prSet loTypeId="urn:microsoft.com/office/officeart/2005/8/layout/hierarchy5" loCatId="hierarchy" qsTypeId="urn:microsoft.com/office/officeart/2005/8/quickstyle/simple4" qsCatId="simple" csTypeId="urn:microsoft.com/office/officeart/2005/8/colors/accent1_2" csCatId="accent1" phldr="1"/>
      <dgm:spPr/>
      <dgm:t>
        <a:bodyPr/>
        <a:lstStyle/>
        <a:p>
          <a:endParaRPr lang="en-US"/>
        </a:p>
      </dgm:t>
    </dgm:pt>
    <dgm:pt modelId="{F695C496-F298-864F-AA7D-AAB64918DCAB}">
      <dgm:prSet/>
      <dgm:spPr/>
      <dgm:t>
        <a:bodyPr/>
        <a:lstStyle/>
        <a:p>
          <a:pPr rtl="0"/>
          <a:r>
            <a:rPr lang="en-US" dirty="0"/>
            <a:t>Two constraints affect design:</a:t>
          </a:r>
        </a:p>
      </dgm:t>
    </dgm:pt>
    <dgm:pt modelId="{30F461A1-B62C-2340-ACDA-CD444030BB8E}" type="parTrans" cxnId="{39E1715F-8343-6C43-A10D-555EF58C2DA6}">
      <dgm:prSet/>
      <dgm:spPr/>
      <dgm:t>
        <a:bodyPr/>
        <a:lstStyle/>
        <a:p>
          <a:endParaRPr lang="en-US"/>
        </a:p>
      </dgm:t>
    </dgm:pt>
    <dgm:pt modelId="{D8A41BAA-566F-734D-AA49-5564A32B7E7B}" type="sibTrans" cxnId="{39E1715F-8343-6C43-A10D-555EF58C2DA6}">
      <dgm:prSet/>
      <dgm:spPr/>
      <dgm:t>
        <a:bodyPr/>
        <a:lstStyle/>
        <a:p>
          <a:endParaRPr lang="en-US"/>
        </a:p>
      </dgm:t>
    </dgm:pt>
    <dgm:pt modelId="{C79B61D1-5860-D245-8845-786950607B0C}">
      <dgm:prSet/>
      <dgm:spPr/>
      <dgm:t>
        <a:bodyPr/>
        <a:lstStyle/>
        <a:p>
          <a:pPr rtl="0"/>
          <a:r>
            <a:rPr lang="en-US" dirty="0"/>
            <a:t>When one block is read in, another may have to be replaced</a:t>
          </a:r>
        </a:p>
      </dgm:t>
    </dgm:pt>
    <dgm:pt modelId="{4F3E1CD5-B305-1A44-B8E9-901F9BA0DD72}" type="parTrans" cxnId="{D9991E3C-BF89-F248-BCAD-6A3F04706AAD}">
      <dgm:prSet/>
      <dgm:spPr>
        <a:ln>
          <a:solidFill>
            <a:schemeClr val="tx2"/>
          </a:solidFill>
        </a:ln>
      </dgm:spPr>
      <dgm:t>
        <a:bodyPr/>
        <a:lstStyle/>
        <a:p>
          <a:endParaRPr lang="en-US" dirty="0"/>
        </a:p>
      </dgm:t>
    </dgm:pt>
    <dgm:pt modelId="{8583F104-1763-3345-9EEE-947F4346925B}" type="sibTrans" cxnId="{D9991E3C-BF89-F248-BCAD-6A3F04706AAD}">
      <dgm:prSet/>
      <dgm:spPr/>
      <dgm:t>
        <a:bodyPr/>
        <a:lstStyle/>
        <a:p>
          <a:endParaRPr lang="en-US"/>
        </a:p>
      </dgm:t>
    </dgm:pt>
    <dgm:pt modelId="{D11B495E-EFA8-9846-BFEB-BA11875E2A6F}">
      <dgm:prSet/>
      <dgm:spPr/>
      <dgm:t>
        <a:bodyPr/>
        <a:lstStyle/>
        <a:p>
          <a:pPr rtl="0"/>
          <a:r>
            <a:rPr lang="en-US" dirty="0"/>
            <a:t>The more flexible the mapping function, the more complex is the circuitry required to search the cache </a:t>
          </a:r>
        </a:p>
      </dgm:t>
    </dgm:pt>
    <dgm:pt modelId="{6C2857FE-EFF8-BF44-A9F2-5439460E18D0}" type="parTrans" cxnId="{E99889B3-BA88-8841-80BF-A46B1C3434E2}">
      <dgm:prSet/>
      <dgm:spPr>
        <a:ln>
          <a:solidFill>
            <a:schemeClr val="tx2"/>
          </a:solidFill>
        </a:ln>
      </dgm:spPr>
      <dgm:t>
        <a:bodyPr/>
        <a:lstStyle/>
        <a:p>
          <a:endParaRPr lang="en-US" dirty="0"/>
        </a:p>
      </dgm:t>
    </dgm:pt>
    <dgm:pt modelId="{B3552738-5928-6443-8485-D70CBD49A374}" type="sibTrans" cxnId="{E99889B3-BA88-8841-80BF-A46B1C3434E2}">
      <dgm:prSet/>
      <dgm:spPr/>
      <dgm:t>
        <a:bodyPr/>
        <a:lstStyle/>
        <a:p>
          <a:endParaRPr lang="en-US"/>
        </a:p>
      </dgm:t>
    </dgm:pt>
    <dgm:pt modelId="{03EF0AC0-96CA-FD4B-A6F5-E1337688433E}" type="pres">
      <dgm:prSet presAssocID="{83D8A0A3-07D6-8047-8892-EA7E972E7BFC}" presName="mainComposite" presStyleCnt="0">
        <dgm:presLayoutVars>
          <dgm:chPref val="1"/>
          <dgm:dir/>
          <dgm:animOne val="branch"/>
          <dgm:animLvl val="lvl"/>
          <dgm:resizeHandles val="exact"/>
        </dgm:presLayoutVars>
      </dgm:prSet>
      <dgm:spPr/>
    </dgm:pt>
    <dgm:pt modelId="{C202FC7E-6533-7940-BE5C-BE23AB0C5178}" type="pres">
      <dgm:prSet presAssocID="{83D8A0A3-07D6-8047-8892-EA7E972E7BFC}" presName="hierFlow" presStyleCnt="0"/>
      <dgm:spPr/>
    </dgm:pt>
    <dgm:pt modelId="{25886080-C693-8A47-8FAD-4B9CD26387DA}" type="pres">
      <dgm:prSet presAssocID="{83D8A0A3-07D6-8047-8892-EA7E972E7BFC}" presName="hierChild1" presStyleCnt="0">
        <dgm:presLayoutVars>
          <dgm:chPref val="1"/>
          <dgm:animOne val="branch"/>
          <dgm:animLvl val="lvl"/>
        </dgm:presLayoutVars>
      </dgm:prSet>
      <dgm:spPr/>
    </dgm:pt>
    <dgm:pt modelId="{5335E43B-6215-A543-B650-4D5A9C791AD4}" type="pres">
      <dgm:prSet presAssocID="{F695C496-F298-864F-AA7D-AAB64918DCAB}" presName="Name17" presStyleCnt="0"/>
      <dgm:spPr/>
    </dgm:pt>
    <dgm:pt modelId="{D070C3BB-810D-554B-B104-8B133CA4EB92}" type="pres">
      <dgm:prSet presAssocID="{F695C496-F298-864F-AA7D-AAB64918DCAB}" presName="level1Shape" presStyleLbl="node0" presStyleIdx="0" presStyleCnt="1">
        <dgm:presLayoutVars>
          <dgm:chPref val="3"/>
        </dgm:presLayoutVars>
      </dgm:prSet>
      <dgm:spPr/>
    </dgm:pt>
    <dgm:pt modelId="{3AA0871F-EE2B-3147-B3A7-0BE2B8C5FD6E}" type="pres">
      <dgm:prSet presAssocID="{F695C496-F298-864F-AA7D-AAB64918DCAB}" presName="hierChild2" presStyleCnt="0"/>
      <dgm:spPr/>
    </dgm:pt>
    <dgm:pt modelId="{533F3058-1B00-BE4A-94CB-A60E74871AEF}" type="pres">
      <dgm:prSet presAssocID="{4F3E1CD5-B305-1A44-B8E9-901F9BA0DD72}" presName="Name25" presStyleLbl="parChTrans1D2" presStyleIdx="0" presStyleCnt="2"/>
      <dgm:spPr/>
    </dgm:pt>
    <dgm:pt modelId="{CF589E4D-B27A-F140-8317-C581EFC1A8E4}" type="pres">
      <dgm:prSet presAssocID="{4F3E1CD5-B305-1A44-B8E9-901F9BA0DD72}" presName="connTx" presStyleLbl="parChTrans1D2" presStyleIdx="0" presStyleCnt="2"/>
      <dgm:spPr/>
    </dgm:pt>
    <dgm:pt modelId="{07BD8525-37F7-A14A-A0AC-6903418FEA81}" type="pres">
      <dgm:prSet presAssocID="{C79B61D1-5860-D245-8845-786950607B0C}" presName="Name30" presStyleCnt="0"/>
      <dgm:spPr/>
    </dgm:pt>
    <dgm:pt modelId="{6C1A5724-EEC5-5047-B6F3-8A3992529503}" type="pres">
      <dgm:prSet presAssocID="{C79B61D1-5860-D245-8845-786950607B0C}" presName="level2Shape" presStyleLbl="node2" presStyleIdx="0" presStyleCnt="2"/>
      <dgm:spPr/>
    </dgm:pt>
    <dgm:pt modelId="{748FD636-E7C8-644F-B7FE-BE33DEFFE227}" type="pres">
      <dgm:prSet presAssocID="{C79B61D1-5860-D245-8845-786950607B0C}" presName="hierChild3" presStyleCnt="0"/>
      <dgm:spPr/>
    </dgm:pt>
    <dgm:pt modelId="{9C5F3BC6-5B99-9F4B-8BBC-0BBE9F5BB883}" type="pres">
      <dgm:prSet presAssocID="{6C2857FE-EFF8-BF44-A9F2-5439460E18D0}" presName="Name25" presStyleLbl="parChTrans1D2" presStyleIdx="1" presStyleCnt="2"/>
      <dgm:spPr/>
    </dgm:pt>
    <dgm:pt modelId="{C9A4275E-18EC-1D40-84DA-D9D21F791036}" type="pres">
      <dgm:prSet presAssocID="{6C2857FE-EFF8-BF44-A9F2-5439460E18D0}" presName="connTx" presStyleLbl="parChTrans1D2" presStyleIdx="1" presStyleCnt="2"/>
      <dgm:spPr/>
    </dgm:pt>
    <dgm:pt modelId="{D98719C6-9F1A-984E-A81A-E13A9CF58C21}" type="pres">
      <dgm:prSet presAssocID="{D11B495E-EFA8-9846-BFEB-BA11875E2A6F}" presName="Name30" presStyleCnt="0"/>
      <dgm:spPr/>
    </dgm:pt>
    <dgm:pt modelId="{3E6C60F3-BE1E-8045-99EE-70301BF0D992}" type="pres">
      <dgm:prSet presAssocID="{D11B495E-EFA8-9846-BFEB-BA11875E2A6F}" presName="level2Shape" presStyleLbl="node2" presStyleIdx="1" presStyleCnt="2"/>
      <dgm:spPr/>
    </dgm:pt>
    <dgm:pt modelId="{B74C0F77-9C9C-AE4C-A993-14702869507A}" type="pres">
      <dgm:prSet presAssocID="{D11B495E-EFA8-9846-BFEB-BA11875E2A6F}" presName="hierChild3" presStyleCnt="0"/>
      <dgm:spPr/>
    </dgm:pt>
    <dgm:pt modelId="{2928673E-9EA8-F749-80D6-14A29291F649}" type="pres">
      <dgm:prSet presAssocID="{83D8A0A3-07D6-8047-8892-EA7E972E7BFC}" presName="bgShapesFlow" presStyleCnt="0"/>
      <dgm:spPr/>
    </dgm:pt>
  </dgm:ptLst>
  <dgm:cxnLst>
    <dgm:cxn modelId="{32C91F14-3D62-5F44-9186-84A51D7220E4}" type="presOf" srcId="{83D8A0A3-07D6-8047-8892-EA7E972E7BFC}" destId="{03EF0AC0-96CA-FD4B-A6F5-E1337688433E}" srcOrd="0" destOrd="0" presId="urn:microsoft.com/office/officeart/2005/8/layout/hierarchy5"/>
    <dgm:cxn modelId="{D9991E3C-BF89-F248-BCAD-6A3F04706AAD}" srcId="{F695C496-F298-864F-AA7D-AAB64918DCAB}" destId="{C79B61D1-5860-D245-8845-786950607B0C}" srcOrd="0" destOrd="0" parTransId="{4F3E1CD5-B305-1A44-B8E9-901F9BA0DD72}" sibTransId="{8583F104-1763-3345-9EEE-947F4346925B}"/>
    <dgm:cxn modelId="{53123D3C-839F-3E45-A029-D3995D208582}" type="presOf" srcId="{6C2857FE-EFF8-BF44-A9F2-5439460E18D0}" destId="{C9A4275E-18EC-1D40-84DA-D9D21F791036}" srcOrd="1" destOrd="0" presId="urn:microsoft.com/office/officeart/2005/8/layout/hierarchy5"/>
    <dgm:cxn modelId="{90558E4F-D650-3347-B285-0E41E1825AC2}" type="presOf" srcId="{6C2857FE-EFF8-BF44-A9F2-5439460E18D0}" destId="{9C5F3BC6-5B99-9F4B-8BBC-0BBE9F5BB883}" srcOrd="0" destOrd="0" presId="urn:microsoft.com/office/officeart/2005/8/layout/hierarchy5"/>
    <dgm:cxn modelId="{39E1715F-8343-6C43-A10D-555EF58C2DA6}" srcId="{83D8A0A3-07D6-8047-8892-EA7E972E7BFC}" destId="{F695C496-F298-864F-AA7D-AAB64918DCAB}" srcOrd="0" destOrd="0" parTransId="{30F461A1-B62C-2340-ACDA-CD444030BB8E}" sibTransId="{D8A41BAA-566F-734D-AA49-5564A32B7E7B}"/>
    <dgm:cxn modelId="{1E66C75F-D01B-6B48-9E63-FF46A35C5022}" type="presOf" srcId="{4F3E1CD5-B305-1A44-B8E9-901F9BA0DD72}" destId="{533F3058-1B00-BE4A-94CB-A60E74871AEF}" srcOrd="0" destOrd="0" presId="urn:microsoft.com/office/officeart/2005/8/layout/hierarchy5"/>
    <dgm:cxn modelId="{C4DE0669-EB04-5048-96D2-314AA076ECC1}" type="presOf" srcId="{4F3E1CD5-B305-1A44-B8E9-901F9BA0DD72}" destId="{CF589E4D-B27A-F140-8317-C581EFC1A8E4}" srcOrd="1" destOrd="0" presId="urn:microsoft.com/office/officeart/2005/8/layout/hierarchy5"/>
    <dgm:cxn modelId="{77260375-DE19-8A47-B6F9-F13D0408220D}" type="presOf" srcId="{D11B495E-EFA8-9846-BFEB-BA11875E2A6F}" destId="{3E6C60F3-BE1E-8045-99EE-70301BF0D992}" srcOrd="0" destOrd="0" presId="urn:microsoft.com/office/officeart/2005/8/layout/hierarchy5"/>
    <dgm:cxn modelId="{866CEBAC-0BFA-F943-821E-821E80408C2D}" type="presOf" srcId="{F695C496-F298-864F-AA7D-AAB64918DCAB}" destId="{D070C3BB-810D-554B-B104-8B133CA4EB92}" srcOrd="0" destOrd="0" presId="urn:microsoft.com/office/officeart/2005/8/layout/hierarchy5"/>
    <dgm:cxn modelId="{E99889B3-BA88-8841-80BF-A46B1C3434E2}" srcId="{F695C496-F298-864F-AA7D-AAB64918DCAB}" destId="{D11B495E-EFA8-9846-BFEB-BA11875E2A6F}" srcOrd="1" destOrd="0" parTransId="{6C2857FE-EFF8-BF44-A9F2-5439460E18D0}" sibTransId="{B3552738-5928-6443-8485-D70CBD49A374}"/>
    <dgm:cxn modelId="{44869BB5-0DAF-874E-BCD1-241AC58309A2}" type="presOf" srcId="{C79B61D1-5860-D245-8845-786950607B0C}" destId="{6C1A5724-EEC5-5047-B6F3-8A3992529503}" srcOrd="0" destOrd="0" presId="urn:microsoft.com/office/officeart/2005/8/layout/hierarchy5"/>
    <dgm:cxn modelId="{37A79E4A-7088-234D-9338-D65FCA9EA5E1}" type="presParOf" srcId="{03EF0AC0-96CA-FD4B-A6F5-E1337688433E}" destId="{C202FC7E-6533-7940-BE5C-BE23AB0C5178}" srcOrd="0" destOrd="0" presId="urn:microsoft.com/office/officeart/2005/8/layout/hierarchy5"/>
    <dgm:cxn modelId="{449E5B1D-C703-FD44-8C8C-439A332583DD}" type="presParOf" srcId="{C202FC7E-6533-7940-BE5C-BE23AB0C5178}" destId="{25886080-C693-8A47-8FAD-4B9CD26387DA}" srcOrd="0" destOrd="0" presId="urn:microsoft.com/office/officeart/2005/8/layout/hierarchy5"/>
    <dgm:cxn modelId="{AE4B179E-318A-384C-A5B1-8B1EBFE540F9}" type="presParOf" srcId="{25886080-C693-8A47-8FAD-4B9CD26387DA}" destId="{5335E43B-6215-A543-B650-4D5A9C791AD4}" srcOrd="0" destOrd="0" presId="urn:microsoft.com/office/officeart/2005/8/layout/hierarchy5"/>
    <dgm:cxn modelId="{142CE25C-F3C4-D142-924D-6D995A3989B4}" type="presParOf" srcId="{5335E43B-6215-A543-B650-4D5A9C791AD4}" destId="{D070C3BB-810D-554B-B104-8B133CA4EB92}" srcOrd="0" destOrd="0" presId="urn:microsoft.com/office/officeart/2005/8/layout/hierarchy5"/>
    <dgm:cxn modelId="{5B730C0D-7809-4546-9FE1-9D9EBD31FF6C}" type="presParOf" srcId="{5335E43B-6215-A543-B650-4D5A9C791AD4}" destId="{3AA0871F-EE2B-3147-B3A7-0BE2B8C5FD6E}" srcOrd="1" destOrd="0" presId="urn:microsoft.com/office/officeart/2005/8/layout/hierarchy5"/>
    <dgm:cxn modelId="{F8F302A4-C622-5743-BA85-75D12D6B27E6}" type="presParOf" srcId="{3AA0871F-EE2B-3147-B3A7-0BE2B8C5FD6E}" destId="{533F3058-1B00-BE4A-94CB-A60E74871AEF}" srcOrd="0" destOrd="0" presId="urn:microsoft.com/office/officeart/2005/8/layout/hierarchy5"/>
    <dgm:cxn modelId="{35274C62-6236-9D4F-B401-7701A4B1F79C}" type="presParOf" srcId="{533F3058-1B00-BE4A-94CB-A60E74871AEF}" destId="{CF589E4D-B27A-F140-8317-C581EFC1A8E4}" srcOrd="0" destOrd="0" presId="urn:microsoft.com/office/officeart/2005/8/layout/hierarchy5"/>
    <dgm:cxn modelId="{6A646EFF-8A93-294D-89D8-859187340DCC}" type="presParOf" srcId="{3AA0871F-EE2B-3147-B3A7-0BE2B8C5FD6E}" destId="{07BD8525-37F7-A14A-A0AC-6903418FEA81}" srcOrd="1" destOrd="0" presId="urn:microsoft.com/office/officeart/2005/8/layout/hierarchy5"/>
    <dgm:cxn modelId="{DFC11962-0BA3-1F4C-83F7-9424D5E136C8}" type="presParOf" srcId="{07BD8525-37F7-A14A-A0AC-6903418FEA81}" destId="{6C1A5724-EEC5-5047-B6F3-8A3992529503}" srcOrd="0" destOrd="0" presId="urn:microsoft.com/office/officeart/2005/8/layout/hierarchy5"/>
    <dgm:cxn modelId="{9AEC7929-025E-464A-AF07-5215AE37BE0B}" type="presParOf" srcId="{07BD8525-37F7-A14A-A0AC-6903418FEA81}" destId="{748FD636-E7C8-644F-B7FE-BE33DEFFE227}" srcOrd="1" destOrd="0" presId="urn:microsoft.com/office/officeart/2005/8/layout/hierarchy5"/>
    <dgm:cxn modelId="{320BFE22-DAAD-164F-A2A6-697CF24A4B8F}" type="presParOf" srcId="{3AA0871F-EE2B-3147-B3A7-0BE2B8C5FD6E}" destId="{9C5F3BC6-5B99-9F4B-8BBC-0BBE9F5BB883}" srcOrd="2" destOrd="0" presId="urn:microsoft.com/office/officeart/2005/8/layout/hierarchy5"/>
    <dgm:cxn modelId="{92C8617F-7635-1141-8114-3F6BC1B8AEDF}" type="presParOf" srcId="{9C5F3BC6-5B99-9F4B-8BBC-0BBE9F5BB883}" destId="{C9A4275E-18EC-1D40-84DA-D9D21F791036}" srcOrd="0" destOrd="0" presId="urn:microsoft.com/office/officeart/2005/8/layout/hierarchy5"/>
    <dgm:cxn modelId="{48FB72C6-16E1-0243-A051-9E7FACAAC4E9}" type="presParOf" srcId="{3AA0871F-EE2B-3147-B3A7-0BE2B8C5FD6E}" destId="{D98719C6-9F1A-984E-A81A-E13A9CF58C21}" srcOrd="3" destOrd="0" presId="urn:microsoft.com/office/officeart/2005/8/layout/hierarchy5"/>
    <dgm:cxn modelId="{C0559EE8-BAAA-D342-9506-3FA6A3707756}" type="presParOf" srcId="{D98719C6-9F1A-984E-A81A-E13A9CF58C21}" destId="{3E6C60F3-BE1E-8045-99EE-70301BF0D992}" srcOrd="0" destOrd="0" presId="urn:microsoft.com/office/officeart/2005/8/layout/hierarchy5"/>
    <dgm:cxn modelId="{374B9BCC-B146-4545-B226-6C29E35C691A}" type="presParOf" srcId="{D98719C6-9F1A-984E-A81A-E13A9CF58C21}" destId="{B74C0F77-9C9C-AE4C-A993-14702869507A}" srcOrd="1" destOrd="0" presId="urn:microsoft.com/office/officeart/2005/8/layout/hierarchy5"/>
    <dgm:cxn modelId="{0F058392-F80A-7042-BF36-7398C2F96686}" type="presParOf" srcId="{03EF0AC0-96CA-FD4B-A6F5-E1337688433E}" destId="{2928673E-9EA8-F749-80D6-14A29291F649}"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B96E7FB-3E82-2C41-82E9-C7107DC59E64}"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838C7FF3-B8BB-E54F-945D-DC7264F50BE6}">
      <dgm:prSet custT="1"/>
      <dgm:spPr/>
      <dgm:t>
        <a:bodyPr/>
        <a:lstStyle/>
        <a:p>
          <a:pPr rtl="0"/>
          <a:r>
            <a:rPr lang="en-US" sz="2800" dirty="0"/>
            <a:t>Three techniques are possible for I/O operations:</a:t>
          </a:r>
        </a:p>
      </dgm:t>
    </dgm:pt>
    <dgm:pt modelId="{F774FF3A-F76A-7745-97E3-9EE1661E8212}" type="parTrans" cxnId="{A3AA8735-22CB-7A4B-88A4-B3A9F5CDB2D1}">
      <dgm:prSet/>
      <dgm:spPr/>
      <dgm:t>
        <a:bodyPr/>
        <a:lstStyle/>
        <a:p>
          <a:endParaRPr lang="en-US"/>
        </a:p>
      </dgm:t>
    </dgm:pt>
    <dgm:pt modelId="{11A46697-C77E-FE4F-8165-7DA43613C3A9}" type="sibTrans" cxnId="{A3AA8735-22CB-7A4B-88A4-B3A9F5CDB2D1}">
      <dgm:prSet/>
      <dgm:spPr/>
      <dgm:t>
        <a:bodyPr/>
        <a:lstStyle/>
        <a:p>
          <a:endParaRPr lang="en-US"/>
        </a:p>
      </dgm:t>
    </dgm:pt>
    <dgm:pt modelId="{E8C2B118-6BDC-7E48-B7D6-C66DE87139DA}">
      <dgm:prSet custT="1"/>
      <dgm:spPr>
        <a:solidFill>
          <a:schemeClr val="bg1"/>
        </a:solidFill>
      </dgm:spPr>
      <dgm:t>
        <a:bodyPr/>
        <a:lstStyle/>
        <a:p>
          <a:pPr rtl="0"/>
          <a:r>
            <a:rPr lang="en-US" sz="2600" dirty="0"/>
            <a:t>Programmed I/O</a:t>
          </a:r>
        </a:p>
      </dgm:t>
    </dgm:pt>
    <dgm:pt modelId="{966BC0DE-BD16-6E4C-B9DC-30E2C72E1F9A}" type="parTrans" cxnId="{869833F6-47B9-EC43-909F-E3E2FCD692B9}">
      <dgm:prSet/>
      <dgm:spPr/>
      <dgm:t>
        <a:bodyPr/>
        <a:lstStyle/>
        <a:p>
          <a:endParaRPr lang="en-US"/>
        </a:p>
      </dgm:t>
    </dgm:pt>
    <dgm:pt modelId="{13ED3279-946C-E947-87C9-32CCE62D5695}" type="sibTrans" cxnId="{869833F6-47B9-EC43-909F-E3E2FCD692B9}">
      <dgm:prSet/>
      <dgm:spPr/>
      <dgm:t>
        <a:bodyPr/>
        <a:lstStyle/>
        <a:p>
          <a:endParaRPr lang="en-US"/>
        </a:p>
      </dgm:t>
    </dgm:pt>
    <dgm:pt modelId="{5384BCB3-AF0B-E244-96C3-6CCBA45A81E3}">
      <dgm:prSet custT="1"/>
      <dgm:spPr>
        <a:solidFill>
          <a:schemeClr val="bg1"/>
        </a:solidFill>
      </dgm:spPr>
      <dgm:t>
        <a:bodyPr/>
        <a:lstStyle/>
        <a:p>
          <a:pPr rtl="0"/>
          <a:r>
            <a:rPr lang="en-US" sz="2600" dirty="0"/>
            <a:t>Interrupt-Driven I/O</a:t>
          </a:r>
        </a:p>
      </dgm:t>
    </dgm:pt>
    <dgm:pt modelId="{AFCC2CE0-81EE-5D44-8AFC-FB39944F4945}" type="parTrans" cxnId="{5C7F35FD-51E9-0340-B7C3-E26042D693C7}">
      <dgm:prSet/>
      <dgm:spPr/>
      <dgm:t>
        <a:bodyPr/>
        <a:lstStyle/>
        <a:p>
          <a:endParaRPr lang="en-US"/>
        </a:p>
      </dgm:t>
    </dgm:pt>
    <dgm:pt modelId="{C4E7130D-FCC1-2941-B9A2-5057549E7246}" type="sibTrans" cxnId="{5C7F35FD-51E9-0340-B7C3-E26042D693C7}">
      <dgm:prSet/>
      <dgm:spPr/>
      <dgm:t>
        <a:bodyPr/>
        <a:lstStyle/>
        <a:p>
          <a:endParaRPr lang="en-US"/>
        </a:p>
      </dgm:t>
    </dgm:pt>
    <dgm:pt modelId="{B5CE3B60-FF18-154D-8491-C21821B1A544}">
      <dgm:prSet custT="1"/>
      <dgm:spPr>
        <a:solidFill>
          <a:schemeClr val="bg1"/>
        </a:solidFill>
      </dgm:spPr>
      <dgm:t>
        <a:bodyPr/>
        <a:lstStyle/>
        <a:p>
          <a:pPr rtl="0"/>
          <a:r>
            <a:rPr lang="en-NZ" sz="2600" dirty="0"/>
            <a:t>Direct Memory Access (DMA)</a:t>
          </a:r>
        </a:p>
      </dgm:t>
    </dgm:pt>
    <dgm:pt modelId="{E0C60BBD-93C3-C548-9566-DAF2F34A425C}" type="parTrans" cxnId="{E79882B7-9245-7C48-B923-129B43B20BD8}">
      <dgm:prSet/>
      <dgm:spPr/>
      <dgm:t>
        <a:bodyPr/>
        <a:lstStyle/>
        <a:p>
          <a:endParaRPr lang="en-US"/>
        </a:p>
      </dgm:t>
    </dgm:pt>
    <dgm:pt modelId="{2C7CA52D-496F-7F40-86E4-1E29DC006C50}" type="sibTrans" cxnId="{E79882B7-9245-7C48-B923-129B43B20BD8}">
      <dgm:prSet/>
      <dgm:spPr/>
      <dgm:t>
        <a:bodyPr/>
        <a:lstStyle/>
        <a:p>
          <a:endParaRPr lang="en-US"/>
        </a:p>
      </dgm:t>
    </dgm:pt>
    <dgm:pt modelId="{8B48EDD3-DB5E-7841-9838-7B45F1B6FCF3}" type="pres">
      <dgm:prSet presAssocID="{AB96E7FB-3E82-2C41-82E9-C7107DC59E64}" presName="Name0" presStyleCnt="0">
        <dgm:presLayoutVars>
          <dgm:chMax val="3"/>
          <dgm:chPref val="1"/>
          <dgm:dir/>
          <dgm:animLvl val="lvl"/>
          <dgm:resizeHandles/>
        </dgm:presLayoutVars>
      </dgm:prSet>
      <dgm:spPr/>
    </dgm:pt>
    <dgm:pt modelId="{48C758BD-1541-DF40-841E-32905E975CC5}" type="pres">
      <dgm:prSet presAssocID="{AB96E7FB-3E82-2C41-82E9-C7107DC59E64}" presName="outerBox" presStyleCnt="0"/>
      <dgm:spPr/>
    </dgm:pt>
    <dgm:pt modelId="{7E8965CA-124C-5841-A1D7-8FE02BBA98D1}" type="pres">
      <dgm:prSet presAssocID="{AB96E7FB-3E82-2C41-82E9-C7107DC59E64}" presName="outerBoxParent" presStyleLbl="node1" presStyleIdx="0" presStyleCnt="1" custLinFactNeighborX="-2913" custLinFactNeighborY="-22727"/>
      <dgm:spPr/>
    </dgm:pt>
    <dgm:pt modelId="{3B448893-5292-3C4E-A588-1862FA0EA339}" type="pres">
      <dgm:prSet presAssocID="{AB96E7FB-3E82-2C41-82E9-C7107DC59E64}" presName="outerBoxChildren" presStyleCnt="0"/>
      <dgm:spPr/>
    </dgm:pt>
    <dgm:pt modelId="{32606DC8-654F-EF46-B4B5-5C3B0D266A42}" type="pres">
      <dgm:prSet presAssocID="{E8C2B118-6BDC-7E48-B7D6-C66DE87139DA}" presName="oChild" presStyleLbl="fgAcc1" presStyleIdx="0" presStyleCnt="3" custScaleX="86455" custScaleY="112865">
        <dgm:presLayoutVars>
          <dgm:bulletEnabled val="1"/>
        </dgm:presLayoutVars>
      </dgm:prSet>
      <dgm:spPr/>
    </dgm:pt>
    <dgm:pt modelId="{BAC8A7F1-ABC0-1E49-9552-391656AAAD70}" type="pres">
      <dgm:prSet presAssocID="{13ED3279-946C-E947-87C9-32CCE62D5695}" presName="outerSibTrans" presStyleCnt="0"/>
      <dgm:spPr/>
    </dgm:pt>
    <dgm:pt modelId="{33A2B240-3BDD-4F42-B776-19B257CDA092}" type="pres">
      <dgm:prSet presAssocID="{5384BCB3-AF0B-E244-96C3-6CCBA45A81E3}" presName="oChild" presStyleLbl="fgAcc1" presStyleIdx="1" presStyleCnt="3" custScaleX="92874" custScaleY="112865">
        <dgm:presLayoutVars>
          <dgm:bulletEnabled val="1"/>
        </dgm:presLayoutVars>
      </dgm:prSet>
      <dgm:spPr/>
    </dgm:pt>
    <dgm:pt modelId="{518FAE7C-B11B-2F48-93CE-EA8FE8703039}" type="pres">
      <dgm:prSet presAssocID="{C4E7130D-FCC1-2941-B9A2-5057549E7246}" presName="outerSibTrans" presStyleCnt="0"/>
      <dgm:spPr/>
    </dgm:pt>
    <dgm:pt modelId="{0466B519-BD67-E64C-A017-BFF8956BF7B9}" type="pres">
      <dgm:prSet presAssocID="{B5CE3B60-FF18-154D-8491-C21821B1A544}" presName="oChild" presStyleLbl="fgAcc1" presStyleIdx="2" presStyleCnt="3" custScaleX="102144" custScaleY="112865">
        <dgm:presLayoutVars>
          <dgm:bulletEnabled val="1"/>
        </dgm:presLayoutVars>
      </dgm:prSet>
      <dgm:spPr/>
    </dgm:pt>
  </dgm:ptLst>
  <dgm:cxnLst>
    <dgm:cxn modelId="{3107170B-7EF1-6C47-A7FC-43D926B17685}" type="presOf" srcId="{AB96E7FB-3E82-2C41-82E9-C7107DC59E64}" destId="{8B48EDD3-DB5E-7841-9838-7B45F1B6FCF3}" srcOrd="0" destOrd="0" presId="urn:microsoft.com/office/officeart/2005/8/layout/target2"/>
    <dgm:cxn modelId="{2C3DB517-FE78-2E4E-B4C4-017D683D6EFE}" type="presOf" srcId="{E8C2B118-6BDC-7E48-B7D6-C66DE87139DA}" destId="{32606DC8-654F-EF46-B4B5-5C3B0D266A42}" srcOrd="0" destOrd="0" presId="urn:microsoft.com/office/officeart/2005/8/layout/target2"/>
    <dgm:cxn modelId="{A3AA8735-22CB-7A4B-88A4-B3A9F5CDB2D1}" srcId="{AB96E7FB-3E82-2C41-82E9-C7107DC59E64}" destId="{838C7FF3-B8BB-E54F-945D-DC7264F50BE6}" srcOrd="0" destOrd="0" parTransId="{F774FF3A-F76A-7745-97E3-9EE1661E8212}" sibTransId="{11A46697-C77E-FE4F-8165-7DA43613C3A9}"/>
    <dgm:cxn modelId="{BF1FF65B-D72B-1240-97C7-62ACBAFE12BD}" type="presOf" srcId="{5384BCB3-AF0B-E244-96C3-6CCBA45A81E3}" destId="{33A2B240-3BDD-4F42-B776-19B257CDA092}" srcOrd="0" destOrd="0" presId="urn:microsoft.com/office/officeart/2005/8/layout/target2"/>
    <dgm:cxn modelId="{E79882B7-9245-7C48-B923-129B43B20BD8}" srcId="{838C7FF3-B8BB-E54F-945D-DC7264F50BE6}" destId="{B5CE3B60-FF18-154D-8491-C21821B1A544}" srcOrd="2" destOrd="0" parTransId="{E0C60BBD-93C3-C548-9566-DAF2F34A425C}" sibTransId="{2C7CA52D-496F-7F40-86E4-1E29DC006C50}"/>
    <dgm:cxn modelId="{2828F1D5-4C23-694B-B4B9-D4B0C18CF5F7}" type="presOf" srcId="{838C7FF3-B8BB-E54F-945D-DC7264F50BE6}" destId="{7E8965CA-124C-5841-A1D7-8FE02BBA98D1}" srcOrd="0" destOrd="0" presId="urn:microsoft.com/office/officeart/2005/8/layout/target2"/>
    <dgm:cxn modelId="{427880E2-3C0C-B246-83F8-7DFAF52A1551}" type="presOf" srcId="{B5CE3B60-FF18-154D-8491-C21821B1A544}" destId="{0466B519-BD67-E64C-A017-BFF8956BF7B9}" srcOrd="0" destOrd="0" presId="urn:microsoft.com/office/officeart/2005/8/layout/target2"/>
    <dgm:cxn modelId="{869833F6-47B9-EC43-909F-E3E2FCD692B9}" srcId="{838C7FF3-B8BB-E54F-945D-DC7264F50BE6}" destId="{E8C2B118-6BDC-7E48-B7D6-C66DE87139DA}" srcOrd="0" destOrd="0" parTransId="{966BC0DE-BD16-6E4C-B9DC-30E2C72E1F9A}" sibTransId="{13ED3279-946C-E947-87C9-32CCE62D5695}"/>
    <dgm:cxn modelId="{5C7F35FD-51E9-0340-B7C3-E26042D693C7}" srcId="{838C7FF3-B8BB-E54F-945D-DC7264F50BE6}" destId="{5384BCB3-AF0B-E244-96C3-6CCBA45A81E3}" srcOrd="1" destOrd="0" parTransId="{AFCC2CE0-81EE-5D44-8AFC-FB39944F4945}" sibTransId="{C4E7130D-FCC1-2941-B9A2-5057549E7246}"/>
    <dgm:cxn modelId="{926A0CA9-B051-8C4C-85A9-A5107D0BF162}" type="presParOf" srcId="{8B48EDD3-DB5E-7841-9838-7B45F1B6FCF3}" destId="{48C758BD-1541-DF40-841E-32905E975CC5}" srcOrd="0" destOrd="0" presId="urn:microsoft.com/office/officeart/2005/8/layout/target2"/>
    <dgm:cxn modelId="{44CFF264-131C-7B4F-A664-D9103FB127C6}" type="presParOf" srcId="{48C758BD-1541-DF40-841E-32905E975CC5}" destId="{7E8965CA-124C-5841-A1D7-8FE02BBA98D1}" srcOrd="0" destOrd="0" presId="urn:microsoft.com/office/officeart/2005/8/layout/target2"/>
    <dgm:cxn modelId="{E01D8DF3-99A7-3443-97AE-1D79AFF8B72B}" type="presParOf" srcId="{48C758BD-1541-DF40-841E-32905E975CC5}" destId="{3B448893-5292-3C4E-A588-1862FA0EA339}" srcOrd="1" destOrd="0" presId="urn:microsoft.com/office/officeart/2005/8/layout/target2"/>
    <dgm:cxn modelId="{16379C95-97D9-1E4E-B82F-167E9CD2A169}" type="presParOf" srcId="{3B448893-5292-3C4E-A588-1862FA0EA339}" destId="{32606DC8-654F-EF46-B4B5-5C3B0D266A42}" srcOrd="0" destOrd="0" presId="urn:microsoft.com/office/officeart/2005/8/layout/target2"/>
    <dgm:cxn modelId="{67D70D14-3026-544D-B4BF-A2667C05443F}" type="presParOf" srcId="{3B448893-5292-3C4E-A588-1862FA0EA339}" destId="{BAC8A7F1-ABC0-1E49-9552-391656AAAD70}" srcOrd="1" destOrd="0" presId="urn:microsoft.com/office/officeart/2005/8/layout/target2"/>
    <dgm:cxn modelId="{BD1058BC-DCA4-DB4E-87F9-1E1F9469986F}" type="presParOf" srcId="{3B448893-5292-3C4E-A588-1862FA0EA339}" destId="{33A2B240-3BDD-4F42-B776-19B257CDA092}" srcOrd="2" destOrd="0" presId="urn:microsoft.com/office/officeart/2005/8/layout/target2"/>
    <dgm:cxn modelId="{3AD14C6D-2171-5542-8F96-0CA2B1ED69A3}" type="presParOf" srcId="{3B448893-5292-3C4E-A588-1862FA0EA339}" destId="{518FAE7C-B11B-2F48-93CE-EA8FE8703039}" srcOrd="3" destOrd="0" presId="urn:microsoft.com/office/officeart/2005/8/layout/target2"/>
    <dgm:cxn modelId="{C6771EFC-1E0C-EC4E-8AEA-83FB6887F9A2}" type="presParOf" srcId="{3B448893-5292-3C4E-A588-1862FA0EA339}" destId="{0466B519-BD67-E64C-A017-BFF8956BF7B9}"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F0B86CF-3BD1-0C41-9C2D-DF55A1B123AF}"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n-US"/>
        </a:p>
      </dgm:t>
    </dgm:pt>
    <dgm:pt modelId="{943184AB-E686-264B-A52E-A56111949DE4}">
      <dgm:prSet custT="1"/>
      <dgm:spPr/>
      <dgm:t>
        <a:bodyPr/>
        <a:lstStyle/>
        <a:p>
          <a:pPr rtl="0"/>
          <a:r>
            <a:rPr lang="en-US" sz="1800" dirty="0"/>
            <a:t>Processor issues an I/O command to a module and then goes on to do some other useful work</a:t>
          </a:r>
        </a:p>
      </dgm:t>
    </dgm:pt>
    <dgm:pt modelId="{C6EAA304-D087-6449-91BF-6E5C24DFB089}" type="parTrans" cxnId="{60A4B2AD-C974-274C-9498-279D6B9ED8C4}">
      <dgm:prSet/>
      <dgm:spPr/>
      <dgm:t>
        <a:bodyPr/>
        <a:lstStyle/>
        <a:p>
          <a:endParaRPr lang="en-US" sz="2000"/>
        </a:p>
      </dgm:t>
    </dgm:pt>
    <dgm:pt modelId="{A458CAB3-E04B-834E-BB13-F93D030CF02A}" type="sibTrans" cxnId="{60A4B2AD-C974-274C-9498-279D6B9ED8C4}">
      <dgm:prSet/>
      <dgm:spPr/>
      <dgm:t>
        <a:bodyPr/>
        <a:lstStyle/>
        <a:p>
          <a:endParaRPr lang="en-US" sz="2000"/>
        </a:p>
      </dgm:t>
    </dgm:pt>
    <dgm:pt modelId="{98FD4C71-9608-1044-A588-E33EF801365B}">
      <dgm:prSet custT="1"/>
      <dgm:spPr/>
      <dgm:t>
        <a:bodyPr/>
        <a:lstStyle/>
        <a:p>
          <a:pPr rtl="0"/>
          <a:r>
            <a:rPr lang="en-NZ" sz="1800" dirty="0"/>
            <a:t>The processor executes the data transfer and then resumes its former processing</a:t>
          </a:r>
        </a:p>
      </dgm:t>
    </dgm:pt>
    <dgm:pt modelId="{F7ABC2D9-A14C-754E-AB08-293D3785F5EC}" type="parTrans" cxnId="{0B5701B8-8B6E-3A4C-925C-5F8EC83D55C9}">
      <dgm:prSet/>
      <dgm:spPr/>
      <dgm:t>
        <a:bodyPr/>
        <a:lstStyle/>
        <a:p>
          <a:endParaRPr lang="en-US" sz="2000"/>
        </a:p>
      </dgm:t>
    </dgm:pt>
    <dgm:pt modelId="{4005EB97-F874-2B44-B959-C894DAD09935}" type="sibTrans" cxnId="{0B5701B8-8B6E-3A4C-925C-5F8EC83D55C9}">
      <dgm:prSet/>
      <dgm:spPr/>
      <dgm:t>
        <a:bodyPr/>
        <a:lstStyle/>
        <a:p>
          <a:endParaRPr lang="en-US" sz="2000"/>
        </a:p>
      </dgm:t>
    </dgm:pt>
    <dgm:pt modelId="{D8023CC2-D9A3-AD45-A009-3C4933CB4067}">
      <dgm:prSet custT="1"/>
      <dgm:spPr/>
      <dgm:t>
        <a:bodyPr/>
        <a:lstStyle/>
        <a:p>
          <a:pPr rtl="0"/>
          <a:r>
            <a:rPr lang="en-US" sz="1800" dirty="0"/>
            <a:t>The I/O module will then interrupt the processor to request service when it is ready to exchange data with the processor</a:t>
          </a:r>
        </a:p>
      </dgm:t>
    </dgm:pt>
    <dgm:pt modelId="{4BAB3A52-4E1D-FD4A-B487-2D21733C0943}" type="sibTrans" cxnId="{B5258824-3747-E840-8E74-0418DE307044}">
      <dgm:prSet/>
      <dgm:spPr/>
      <dgm:t>
        <a:bodyPr/>
        <a:lstStyle/>
        <a:p>
          <a:endParaRPr lang="en-US" sz="2000"/>
        </a:p>
      </dgm:t>
    </dgm:pt>
    <dgm:pt modelId="{C605EDA5-5443-9F49-904A-DD467C0052D5}" type="parTrans" cxnId="{B5258824-3747-E840-8E74-0418DE307044}">
      <dgm:prSet/>
      <dgm:spPr/>
      <dgm:t>
        <a:bodyPr/>
        <a:lstStyle/>
        <a:p>
          <a:endParaRPr lang="en-US" sz="2000"/>
        </a:p>
      </dgm:t>
    </dgm:pt>
    <dgm:pt modelId="{8F9A7952-7CAC-CC4F-A62A-27614D880D3A}">
      <dgm:prSet custT="1"/>
      <dgm:spPr/>
      <dgm:t>
        <a:bodyPr/>
        <a:lstStyle/>
        <a:p>
          <a:pPr rtl="0"/>
          <a:r>
            <a:rPr lang="en-NZ" sz="1800" dirty="0">
              <a:solidFill>
                <a:srgbClr val="FF0000"/>
              </a:solidFill>
            </a:rPr>
            <a:t>More efficient than Programmed I/O but still requires active intervention of the processor to transfer data between memory and an I/O module</a:t>
          </a:r>
        </a:p>
      </dgm:t>
    </dgm:pt>
    <dgm:pt modelId="{04D2A909-2241-354E-BDBE-C090E308B8D0}" type="parTrans" cxnId="{8805479F-4932-3D49-8B65-78015E4E42C4}">
      <dgm:prSet/>
      <dgm:spPr/>
      <dgm:t>
        <a:bodyPr/>
        <a:lstStyle/>
        <a:p>
          <a:endParaRPr lang="en-US" sz="2000"/>
        </a:p>
      </dgm:t>
    </dgm:pt>
    <dgm:pt modelId="{633F52FC-A9C4-BC41-8D35-3A3C8B7CC902}" type="sibTrans" cxnId="{8805479F-4932-3D49-8B65-78015E4E42C4}">
      <dgm:prSet/>
      <dgm:spPr/>
      <dgm:t>
        <a:bodyPr/>
        <a:lstStyle/>
        <a:p>
          <a:endParaRPr lang="en-US" sz="2000"/>
        </a:p>
      </dgm:t>
    </dgm:pt>
    <dgm:pt modelId="{CD48599E-E54B-0D49-99CF-0D95C1AAEC4D}" type="pres">
      <dgm:prSet presAssocID="{FF0B86CF-3BD1-0C41-9C2D-DF55A1B123AF}" presName="Name0" presStyleCnt="0">
        <dgm:presLayoutVars>
          <dgm:dir/>
          <dgm:resizeHandles val="exact"/>
        </dgm:presLayoutVars>
      </dgm:prSet>
      <dgm:spPr/>
    </dgm:pt>
    <dgm:pt modelId="{97E0227D-6B09-8B4F-AABA-B17EFB065008}" type="pres">
      <dgm:prSet presAssocID="{FF0B86CF-3BD1-0C41-9C2D-DF55A1B123AF}" presName="arrow" presStyleLbl="bgShp" presStyleIdx="0" presStyleCnt="1"/>
      <dgm:spPr>
        <a:solidFill>
          <a:srgbClr val="A4740A"/>
        </a:solidFill>
      </dgm:spPr>
    </dgm:pt>
    <dgm:pt modelId="{672C7E63-0358-F543-9E77-9F377DE0D6EE}" type="pres">
      <dgm:prSet presAssocID="{FF0B86CF-3BD1-0C41-9C2D-DF55A1B123AF}" presName="points" presStyleCnt="0"/>
      <dgm:spPr/>
    </dgm:pt>
    <dgm:pt modelId="{31C2D38C-21F2-7244-8106-F0FEBD70769C}" type="pres">
      <dgm:prSet presAssocID="{943184AB-E686-264B-A52E-A56111949DE4}" presName="compositeA" presStyleCnt="0"/>
      <dgm:spPr/>
    </dgm:pt>
    <dgm:pt modelId="{D955B9FD-6178-B54D-A30E-A9A63325AAE2}" type="pres">
      <dgm:prSet presAssocID="{943184AB-E686-264B-A52E-A56111949DE4}" presName="textA" presStyleLbl="revTx" presStyleIdx="0" presStyleCnt="4" custScaleX="125008" custScaleY="91963" custLinFactNeighborX="19364" custLinFactNeighborY="-4229">
        <dgm:presLayoutVars>
          <dgm:bulletEnabled val="1"/>
        </dgm:presLayoutVars>
      </dgm:prSet>
      <dgm:spPr/>
    </dgm:pt>
    <dgm:pt modelId="{2351F15B-9FB1-1547-B73C-BBE34FD7E7E7}" type="pres">
      <dgm:prSet presAssocID="{943184AB-E686-264B-A52E-A56111949DE4}" presName="circleA" presStyleLbl="node1" presStyleIdx="0" presStyleCnt="4"/>
      <dgm:spPr/>
    </dgm:pt>
    <dgm:pt modelId="{C12E62E3-096B-9D43-9A15-E64C29257D7F}" type="pres">
      <dgm:prSet presAssocID="{943184AB-E686-264B-A52E-A56111949DE4}" presName="spaceA" presStyleCnt="0"/>
      <dgm:spPr/>
    </dgm:pt>
    <dgm:pt modelId="{A0576CEC-9E09-A44F-AD57-33257452951A}" type="pres">
      <dgm:prSet presAssocID="{A458CAB3-E04B-834E-BB13-F93D030CF02A}" presName="space" presStyleCnt="0"/>
      <dgm:spPr/>
    </dgm:pt>
    <dgm:pt modelId="{CE337C9C-06E7-9A40-AE51-6D8EEA531CE8}" type="pres">
      <dgm:prSet presAssocID="{D8023CC2-D9A3-AD45-A009-3C4933CB4067}" presName="compositeB" presStyleCnt="0"/>
      <dgm:spPr/>
    </dgm:pt>
    <dgm:pt modelId="{6C128C76-A1F9-894B-8511-9BE2FC724C06}" type="pres">
      <dgm:prSet presAssocID="{D8023CC2-D9A3-AD45-A009-3C4933CB4067}" presName="textB" presStyleLbl="revTx" presStyleIdx="1" presStyleCnt="4" custScaleX="144086">
        <dgm:presLayoutVars>
          <dgm:bulletEnabled val="1"/>
        </dgm:presLayoutVars>
      </dgm:prSet>
      <dgm:spPr/>
    </dgm:pt>
    <dgm:pt modelId="{75F0CC56-C73E-D643-A82F-2E9DEC9EE171}" type="pres">
      <dgm:prSet presAssocID="{D8023CC2-D9A3-AD45-A009-3C4933CB4067}" presName="circleB" presStyleLbl="node1" presStyleIdx="1" presStyleCnt="4"/>
      <dgm:spPr/>
    </dgm:pt>
    <dgm:pt modelId="{7C16659B-4A59-8747-9CB8-86E1314C02D6}" type="pres">
      <dgm:prSet presAssocID="{D8023CC2-D9A3-AD45-A009-3C4933CB4067}" presName="spaceB" presStyleCnt="0"/>
      <dgm:spPr/>
    </dgm:pt>
    <dgm:pt modelId="{1A44CB8F-1F96-CF49-BC33-18F51A39FB9E}" type="pres">
      <dgm:prSet presAssocID="{4BAB3A52-4E1D-FD4A-B487-2D21733C0943}" presName="space" presStyleCnt="0"/>
      <dgm:spPr/>
    </dgm:pt>
    <dgm:pt modelId="{8DEA13D8-F70D-A049-9885-64A59353FC59}" type="pres">
      <dgm:prSet presAssocID="{98FD4C71-9608-1044-A588-E33EF801365B}" presName="compositeA" presStyleCnt="0"/>
      <dgm:spPr/>
    </dgm:pt>
    <dgm:pt modelId="{632F3586-5621-1748-B3C6-38FFD512AABB}" type="pres">
      <dgm:prSet presAssocID="{98FD4C71-9608-1044-A588-E33EF801365B}" presName="textA" presStyleLbl="revTx" presStyleIdx="2" presStyleCnt="4" custScaleX="110387">
        <dgm:presLayoutVars>
          <dgm:bulletEnabled val="1"/>
        </dgm:presLayoutVars>
      </dgm:prSet>
      <dgm:spPr/>
    </dgm:pt>
    <dgm:pt modelId="{F68CDA0D-9016-434B-B8D3-7DF0FD7E4CBA}" type="pres">
      <dgm:prSet presAssocID="{98FD4C71-9608-1044-A588-E33EF801365B}" presName="circleA" presStyleLbl="node1" presStyleIdx="2" presStyleCnt="4"/>
      <dgm:spPr/>
    </dgm:pt>
    <dgm:pt modelId="{94919C72-5CCC-8146-B904-DDD6DFA11C95}" type="pres">
      <dgm:prSet presAssocID="{98FD4C71-9608-1044-A588-E33EF801365B}" presName="spaceA" presStyleCnt="0"/>
      <dgm:spPr/>
    </dgm:pt>
    <dgm:pt modelId="{1D223050-84EE-344A-A498-E1A7E26D1A96}" type="pres">
      <dgm:prSet presAssocID="{4005EB97-F874-2B44-B959-C894DAD09935}" presName="space" presStyleCnt="0"/>
      <dgm:spPr/>
    </dgm:pt>
    <dgm:pt modelId="{AAAC1FB2-DED2-AF43-8C0F-3513EBDFE0DA}" type="pres">
      <dgm:prSet presAssocID="{8F9A7952-7CAC-CC4F-A62A-27614D880D3A}" presName="compositeB" presStyleCnt="0"/>
      <dgm:spPr/>
    </dgm:pt>
    <dgm:pt modelId="{56038B5B-54B4-FB46-B66D-2705D9B45E43}" type="pres">
      <dgm:prSet presAssocID="{8F9A7952-7CAC-CC4F-A62A-27614D880D3A}" presName="textB" presStyleLbl="revTx" presStyleIdx="3" presStyleCnt="4" custScaleX="153424" custLinFactNeighborX="-25144" custLinFactNeighborY="-3020">
        <dgm:presLayoutVars>
          <dgm:bulletEnabled val="1"/>
        </dgm:presLayoutVars>
      </dgm:prSet>
      <dgm:spPr/>
    </dgm:pt>
    <dgm:pt modelId="{6D6C04DB-180D-B94C-B89C-1A29077FA773}" type="pres">
      <dgm:prSet presAssocID="{8F9A7952-7CAC-CC4F-A62A-27614D880D3A}" presName="circleB" presStyleLbl="node1" presStyleIdx="3" presStyleCnt="4"/>
      <dgm:spPr/>
    </dgm:pt>
    <dgm:pt modelId="{7537A7F1-1858-A949-8C2F-74CD13FFA3E3}" type="pres">
      <dgm:prSet presAssocID="{8F9A7952-7CAC-CC4F-A62A-27614D880D3A}" presName="spaceB" presStyleCnt="0"/>
      <dgm:spPr/>
    </dgm:pt>
  </dgm:ptLst>
  <dgm:cxnLst>
    <dgm:cxn modelId="{AA6B4824-442A-6746-88DA-809E3113F07A}" type="presOf" srcId="{98FD4C71-9608-1044-A588-E33EF801365B}" destId="{632F3586-5621-1748-B3C6-38FFD512AABB}" srcOrd="0" destOrd="0" presId="urn:microsoft.com/office/officeart/2005/8/layout/hProcess11"/>
    <dgm:cxn modelId="{B5258824-3747-E840-8E74-0418DE307044}" srcId="{FF0B86CF-3BD1-0C41-9C2D-DF55A1B123AF}" destId="{D8023CC2-D9A3-AD45-A009-3C4933CB4067}" srcOrd="1" destOrd="0" parTransId="{C605EDA5-5443-9F49-904A-DD467C0052D5}" sibTransId="{4BAB3A52-4E1D-FD4A-B487-2D21733C0943}"/>
    <dgm:cxn modelId="{B6BC5069-35FF-5048-81D7-B9166E31AF62}" type="presOf" srcId="{FF0B86CF-3BD1-0C41-9C2D-DF55A1B123AF}" destId="{CD48599E-E54B-0D49-99CF-0D95C1AAEC4D}" srcOrd="0" destOrd="0" presId="urn:microsoft.com/office/officeart/2005/8/layout/hProcess11"/>
    <dgm:cxn modelId="{144D0A77-CA47-A246-B815-FA0AB9D9EE18}" type="presOf" srcId="{8F9A7952-7CAC-CC4F-A62A-27614D880D3A}" destId="{56038B5B-54B4-FB46-B66D-2705D9B45E43}" srcOrd="0" destOrd="0" presId="urn:microsoft.com/office/officeart/2005/8/layout/hProcess11"/>
    <dgm:cxn modelId="{8805479F-4932-3D49-8B65-78015E4E42C4}" srcId="{FF0B86CF-3BD1-0C41-9C2D-DF55A1B123AF}" destId="{8F9A7952-7CAC-CC4F-A62A-27614D880D3A}" srcOrd="3" destOrd="0" parTransId="{04D2A909-2241-354E-BDBE-C090E308B8D0}" sibTransId="{633F52FC-A9C4-BC41-8D35-3A3C8B7CC902}"/>
    <dgm:cxn modelId="{60A4B2AD-C974-274C-9498-279D6B9ED8C4}" srcId="{FF0B86CF-3BD1-0C41-9C2D-DF55A1B123AF}" destId="{943184AB-E686-264B-A52E-A56111949DE4}" srcOrd="0" destOrd="0" parTransId="{C6EAA304-D087-6449-91BF-6E5C24DFB089}" sibTransId="{A458CAB3-E04B-834E-BB13-F93D030CF02A}"/>
    <dgm:cxn modelId="{0B5701B8-8B6E-3A4C-925C-5F8EC83D55C9}" srcId="{FF0B86CF-3BD1-0C41-9C2D-DF55A1B123AF}" destId="{98FD4C71-9608-1044-A588-E33EF801365B}" srcOrd="2" destOrd="0" parTransId="{F7ABC2D9-A14C-754E-AB08-293D3785F5EC}" sibTransId="{4005EB97-F874-2B44-B959-C894DAD09935}"/>
    <dgm:cxn modelId="{057462BD-B335-9145-98CD-7FC4AC3C253C}" type="presOf" srcId="{943184AB-E686-264B-A52E-A56111949DE4}" destId="{D955B9FD-6178-B54D-A30E-A9A63325AAE2}" srcOrd="0" destOrd="0" presId="urn:microsoft.com/office/officeart/2005/8/layout/hProcess11"/>
    <dgm:cxn modelId="{9213C4CF-69D0-C446-9D6F-655AAB835797}" type="presOf" srcId="{D8023CC2-D9A3-AD45-A009-3C4933CB4067}" destId="{6C128C76-A1F9-894B-8511-9BE2FC724C06}" srcOrd="0" destOrd="0" presId="urn:microsoft.com/office/officeart/2005/8/layout/hProcess11"/>
    <dgm:cxn modelId="{6B110EB8-C62B-314B-A185-CDD0FC161748}" type="presParOf" srcId="{CD48599E-E54B-0D49-99CF-0D95C1AAEC4D}" destId="{97E0227D-6B09-8B4F-AABA-B17EFB065008}" srcOrd="0" destOrd="0" presId="urn:microsoft.com/office/officeart/2005/8/layout/hProcess11"/>
    <dgm:cxn modelId="{A9DBA8CD-84FB-5B4E-859D-3465E16B88BA}" type="presParOf" srcId="{CD48599E-E54B-0D49-99CF-0D95C1AAEC4D}" destId="{672C7E63-0358-F543-9E77-9F377DE0D6EE}" srcOrd="1" destOrd="0" presId="urn:microsoft.com/office/officeart/2005/8/layout/hProcess11"/>
    <dgm:cxn modelId="{4B3AA6C0-D816-A34C-AD62-9A7B8275B4AD}" type="presParOf" srcId="{672C7E63-0358-F543-9E77-9F377DE0D6EE}" destId="{31C2D38C-21F2-7244-8106-F0FEBD70769C}" srcOrd="0" destOrd="0" presId="urn:microsoft.com/office/officeart/2005/8/layout/hProcess11"/>
    <dgm:cxn modelId="{4D44D8C7-7E9E-1C49-A3E3-A6990547D19D}" type="presParOf" srcId="{31C2D38C-21F2-7244-8106-F0FEBD70769C}" destId="{D955B9FD-6178-B54D-A30E-A9A63325AAE2}" srcOrd="0" destOrd="0" presId="urn:microsoft.com/office/officeart/2005/8/layout/hProcess11"/>
    <dgm:cxn modelId="{37B47D4F-031F-F149-9D44-FE94C857A5D2}" type="presParOf" srcId="{31C2D38C-21F2-7244-8106-F0FEBD70769C}" destId="{2351F15B-9FB1-1547-B73C-BBE34FD7E7E7}" srcOrd="1" destOrd="0" presId="urn:microsoft.com/office/officeart/2005/8/layout/hProcess11"/>
    <dgm:cxn modelId="{4301845A-6842-1141-B64A-98ACFA2764FA}" type="presParOf" srcId="{31C2D38C-21F2-7244-8106-F0FEBD70769C}" destId="{C12E62E3-096B-9D43-9A15-E64C29257D7F}" srcOrd="2" destOrd="0" presId="urn:microsoft.com/office/officeart/2005/8/layout/hProcess11"/>
    <dgm:cxn modelId="{A19B98E4-D532-0E49-9573-B299467C0E37}" type="presParOf" srcId="{672C7E63-0358-F543-9E77-9F377DE0D6EE}" destId="{A0576CEC-9E09-A44F-AD57-33257452951A}" srcOrd="1" destOrd="0" presId="urn:microsoft.com/office/officeart/2005/8/layout/hProcess11"/>
    <dgm:cxn modelId="{29E5520C-7ABC-5742-B0A9-F5C75970756B}" type="presParOf" srcId="{672C7E63-0358-F543-9E77-9F377DE0D6EE}" destId="{CE337C9C-06E7-9A40-AE51-6D8EEA531CE8}" srcOrd="2" destOrd="0" presId="urn:microsoft.com/office/officeart/2005/8/layout/hProcess11"/>
    <dgm:cxn modelId="{934C7809-34C2-2B4A-9552-519599BD647E}" type="presParOf" srcId="{CE337C9C-06E7-9A40-AE51-6D8EEA531CE8}" destId="{6C128C76-A1F9-894B-8511-9BE2FC724C06}" srcOrd="0" destOrd="0" presId="urn:microsoft.com/office/officeart/2005/8/layout/hProcess11"/>
    <dgm:cxn modelId="{08479C15-6710-E74C-B3A1-86A4F4EC8C0C}" type="presParOf" srcId="{CE337C9C-06E7-9A40-AE51-6D8EEA531CE8}" destId="{75F0CC56-C73E-D643-A82F-2E9DEC9EE171}" srcOrd="1" destOrd="0" presId="urn:microsoft.com/office/officeart/2005/8/layout/hProcess11"/>
    <dgm:cxn modelId="{164E0375-6AB9-594E-9273-6E7C1B409BEA}" type="presParOf" srcId="{CE337C9C-06E7-9A40-AE51-6D8EEA531CE8}" destId="{7C16659B-4A59-8747-9CB8-86E1314C02D6}" srcOrd="2" destOrd="0" presId="urn:microsoft.com/office/officeart/2005/8/layout/hProcess11"/>
    <dgm:cxn modelId="{BB50D886-2988-6046-A4D0-F72BDEF46D27}" type="presParOf" srcId="{672C7E63-0358-F543-9E77-9F377DE0D6EE}" destId="{1A44CB8F-1F96-CF49-BC33-18F51A39FB9E}" srcOrd="3" destOrd="0" presId="urn:microsoft.com/office/officeart/2005/8/layout/hProcess11"/>
    <dgm:cxn modelId="{B8436949-5907-C948-82E6-B62883CEF37F}" type="presParOf" srcId="{672C7E63-0358-F543-9E77-9F377DE0D6EE}" destId="{8DEA13D8-F70D-A049-9885-64A59353FC59}" srcOrd="4" destOrd="0" presId="urn:microsoft.com/office/officeart/2005/8/layout/hProcess11"/>
    <dgm:cxn modelId="{FC8037D1-1B17-B24B-BBF9-C518AD5A445F}" type="presParOf" srcId="{8DEA13D8-F70D-A049-9885-64A59353FC59}" destId="{632F3586-5621-1748-B3C6-38FFD512AABB}" srcOrd="0" destOrd="0" presId="urn:microsoft.com/office/officeart/2005/8/layout/hProcess11"/>
    <dgm:cxn modelId="{2B66BB33-74B6-2C47-AADC-9EE5DF81E9DB}" type="presParOf" srcId="{8DEA13D8-F70D-A049-9885-64A59353FC59}" destId="{F68CDA0D-9016-434B-B8D3-7DF0FD7E4CBA}" srcOrd="1" destOrd="0" presId="urn:microsoft.com/office/officeart/2005/8/layout/hProcess11"/>
    <dgm:cxn modelId="{55F67386-F507-C642-B1C4-96FA739A9052}" type="presParOf" srcId="{8DEA13D8-F70D-A049-9885-64A59353FC59}" destId="{94919C72-5CCC-8146-B904-DDD6DFA11C95}" srcOrd="2" destOrd="0" presId="urn:microsoft.com/office/officeart/2005/8/layout/hProcess11"/>
    <dgm:cxn modelId="{D91E78E1-D585-5048-9CC7-08C9B2B424FF}" type="presParOf" srcId="{672C7E63-0358-F543-9E77-9F377DE0D6EE}" destId="{1D223050-84EE-344A-A498-E1A7E26D1A96}" srcOrd="5" destOrd="0" presId="urn:microsoft.com/office/officeart/2005/8/layout/hProcess11"/>
    <dgm:cxn modelId="{A2BBA8A8-176A-B548-BEBD-EDD08EF493E7}" type="presParOf" srcId="{672C7E63-0358-F543-9E77-9F377DE0D6EE}" destId="{AAAC1FB2-DED2-AF43-8C0F-3513EBDFE0DA}" srcOrd="6" destOrd="0" presId="urn:microsoft.com/office/officeart/2005/8/layout/hProcess11"/>
    <dgm:cxn modelId="{BDC4FBC9-AA03-8A48-B367-89E848BF7481}" type="presParOf" srcId="{AAAC1FB2-DED2-AF43-8C0F-3513EBDFE0DA}" destId="{56038B5B-54B4-FB46-B66D-2705D9B45E43}" srcOrd="0" destOrd="0" presId="urn:microsoft.com/office/officeart/2005/8/layout/hProcess11"/>
    <dgm:cxn modelId="{EAFF8E8F-463C-6945-960A-5DA41F8D9B9E}" type="presParOf" srcId="{AAAC1FB2-DED2-AF43-8C0F-3513EBDFE0DA}" destId="{6D6C04DB-180D-B94C-B89C-1A29077FA773}" srcOrd="1" destOrd="0" presId="urn:microsoft.com/office/officeart/2005/8/layout/hProcess11"/>
    <dgm:cxn modelId="{3355DD7A-9049-E540-9BCD-C0E98B029D00}" type="presParOf" srcId="{AAAC1FB2-DED2-AF43-8C0F-3513EBDFE0DA}" destId="{7537A7F1-1858-A949-8C2F-74CD13FFA3E3}"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639D8A3-43DA-1948-A67B-4327A3AEDB9F}"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F89C640C-B258-A94F-89D5-6AACB5953640}">
      <dgm:prSet custT="1"/>
      <dgm:spPr/>
      <dgm:t>
        <a:bodyPr/>
        <a:lstStyle/>
        <a:p>
          <a:pPr rtl="0"/>
          <a:r>
            <a:rPr lang="en-US" sz="2800" dirty="0"/>
            <a:t>When the processor wishes to read or write data it issues a command to the DMA module containing:</a:t>
          </a:r>
        </a:p>
      </dgm:t>
    </dgm:pt>
    <dgm:pt modelId="{8F8FA120-5BAD-6244-81F9-5DCC5D92E331}" type="parTrans" cxnId="{A8DA017B-41BB-644C-BAAF-96A5E8F7A7E2}">
      <dgm:prSet/>
      <dgm:spPr/>
      <dgm:t>
        <a:bodyPr/>
        <a:lstStyle/>
        <a:p>
          <a:endParaRPr lang="en-US"/>
        </a:p>
      </dgm:t>
    </dgm:pt>
    <dgm:pt modelId="{5091CD62-2626-304B-B35B-A143787EEDCD}" type="sibTrans" cxnId="{A8DA017B-41BB-644C-BAAF-96A5E8F7A7E2}">
      <dgm:prSet/>
      <dgm:spPr/>
      <dgm:t>
        <a:bodyPr/>
        <a:lstStyle/>
        <a:p>
          <a:endParaRPr lang="en-US"/>
        </a:p>
      </dgm:t>
    </dgm:pt>
    <dgm:pt modelId="{D224F5F0-34DB-5545-9004-D999F10B3C22}">
      <dgm:prSet/>
      <dgm:spPr>
        <a:solidFill>
          <a:schemeClr val="bg1">
            <a:lumMod val="95000"/>
          </a:schemeClr>
        </a:solidFill>
        <a:ln>
          <a:solidFill>
            <a:schemeClr val="accent1"/>
          </a:solidFill>
        </a:ln>
      </dgm:spPr>
      <dgm:t>
        <a:bodyPr/>
        <a:lstStyle/>
        <a:p>
          <a:pPr rtl="0"/>
          <a:r>
            <a:rPr lang="en-US" dirty="0"/>
            <a:t>The address of the I/O device involved</a:t>
          </a:r>
        </a:p>
      </dgm:t>
    </dgm:pt>
    <dgm:pt modelId="{90BC8B5E-286F-884C-95E8-ABA9DC374F6C}" type="parTrans" cxnId="{1248B69C-DE41-9A4E-B3DB-5F0BD5EDBE2B}">
      <dgm:prSet/>
      <dgm:spPr/>
      <dgm:t>
        <a:bodyPr/>
        <a:lstStyle/>
        <a:p>
          <a:endParaRPr lang="en-US"/>
        </a:p>
      </dgm:t>
    </dgm:pt>
    <dgm:pt modelId="{5A7E78B3-D729-C74A-BE60-D601A5967E9E}" type="sibTrans" cxnId="{1248B69C-DE41-9A4E-B3DB-5F0BD5EDBE2B}">
      <dgm:prSet/>
      <dgm:spPr/>
      <dgm:t>
        <a:bodyPr/>
        <a:lstStyle/>
        <a:p>
          <a:endParaRPr lang="en-US"/>
        </a:p>
      </dgm:t>
    </dgm:pt>
    <dgm:pt modelId="{6CAE0B0E-4793-EE44-95A1-C58F7887DD75}">
      <dgm:prSet/>
      <dgm:spPr>
        <a:solidFill>
          <a:schemeClr val="bg1">
            <a:lumMod val="95000"/>
          </a:schemeClr>
        </a:solidFill>
        <a:ln>
          <a:solidFill>
            <a:schemeClr val="accent1"/>
          </a:solidFill>
        </a:ln>
      </dgm:spPr>
      <dgm:t>
        <a:bodyPr/>
        <a:lstStyle/>
        <a:p>
          <a:pPr rtl="0"/>
          <a:r>
            <a:rPr lang="en-US" dirty="0"/>
            <a:t>The starting location in memory to read/write</a:t>
          </a:r>
        </a:p>
      </dgm:t>
    </dgm:pt>
    <dgm:pt modelId="{63BDAD42-939D-F84B-B4D7-DBD635899C18}" type="parTrans" cxnId="{8D687622-91BD-8E4F-BC61-269309585F46}">
      <dgm:prSet/>
      <dgm:spPr/>
      <dgm:t>
        <a:bodyPr/>
        <a:lstStyle/>
        <a:p>
          <a:endParaRPr lang="en-US"/>
        </a:p>
      </dgm:t>
    </dgm:pt>
    <dgm:pt modelId="{DC8FA4B7-D8C8-204F-A3A1-75F778D3315F}" type="sibTrans" cxnId="{8D687622-91BD-8E4F-BC61-269309585F46}">
      <dgm:prSet/>
      <dgm:spPr/>
      <dgm:t>
        <a:bodyPr/>
        <a:lstStyle/>
        <a:p>
          <a:endParaRPr lang="en-US"/>
        </a:p>
      </dgm:t>
    </dgm:pt>
    <dgm:pt modelId="{0DEF6720-5A35-1F4D-AE99-EEE7413A586B}">
      <dgm:prSet/>
      <dgm:spPr>
        <a:solidFill>
          <a:schemeClr val="bg1">
            <a:lumMod val="95000"/>
          </a:schemeClr>
        </a:solidFill>
        <a:ln>
          <a:solidFill>
            <a:schemeClr val="accent1"/>
          </a:solidFill>
        </a:ln>
      </dgm:spPr>
      <dgm:t>
        <a:bodyPr/>
        <a:lstStyle/>
        <a:p>
          <a:pPr rtl="0"/>
          <a:r>
            <a:rPr lang="en-US" dirty="0"/>
            <a:t>The number of words to be read/written</a:t>
          </a:r>
        </a:p>
      </dgm:t>
    </dgm:pt>
    <dgm:pt modelId="{371B5393-9BB3-D844-A6BA-41A602E229FC}" type="parTrans" cxnId="{43F5F701-5C9E-834C-BC2E-B7BB15BA690C}">
      <dgm:prSet/>
      <dgm:spPr/>
      <dgm:t>
        <a:bodyPr/>
        <a:lstStyle/>
        <a:p>
          <a:endParaRPr lang="en-US"/>
        </a:p>
      </dgm:t>
    </dgm:pt>
    <dgm:pt modelId="{7E48D897-6C0B-874F-A8B8-A7BAA32A85BC}" type="sibTrans" cxnId="{43F5F701-5C9E-834C-BC2E-B7BB15BA690C}">
      <dgm:prSet/>
      <dgm:spPr/>
      <dgm:t>
        <a:bodyPr/>
        <a:lstStyle/>
        <a:p>
          <a:endParaRPr lang="en-US"/>
        </a:p>
      </dgm:t>
    </dgm:pt>
    <dgm:pt modelId="{1EB828A1-9747-614C-8229-303A1BE44993}">
      <dgm:prSet/>
      <dgm:spPr>
        <a:solidFill>
          <a:schemeClr val="bg1">
            <a:lumMod val="95000"/>
          </a:schemeClr>
        </a:solidFill>
        <a:ln>
          <a:solidFill>
            <a:schemeClr val="accent1"/>
          </a:solidFill>
        </a:ln>
      </dgm:spPr>
      <dgm:t>
        <a:bodyPr/>
        <a:lstStyle/>
        <a:p>
          <a:pPr rtl="0"/>
          <a:endParaRPr lang="en-NZ" dirty="0"/>
        </a:p>
      </dgm:t>
    </dgm:pt>
    <dgm:pt modelId="{471BF28A-7E6B-1849-A6CD-BB2CC64988B0}" type="parTrans" cxnId="{1342D084-BB08-4546-B963-6FA119FC5624}">
      <dgm:prSet/>
      <dgm:spPr/>
      <dgm:t>
        <a:bodyPr/>
        <a:lstStyle/>
        <a:p>
          <a:endParaRPr lang="en-US"/>
        </a:p>
      </dgm:t>
    </dgm:pt>
    <dgm:pt modelId="{2344D804-4BC3-5C4B-AFF0-0646B2E8464A}" type="sibTrans" cxnId="{1342D084-BB08-4546-B963-6FA119FC5624}">
      <dgm:prSet/>
      <dgm:spPr/>
      <dgm:t>
        <a:bodyPr/>
        <a:lstStyle/>
        <a:p>
          <a:endParaRPr lang="en-US"/>
        </a:p>
      </dgm:t>
    </dgm:pt>
    <dgm:pt modelId="{ED0010F5-3C98-4F79-B85F-08679C5649B1}">
      <dgm:prSet/>
      <dgm:spPr>
        <a:solidFill>
          <a:schemeClr val="bg1">
            <a:lumMod val="95000"/>
          </a:schemeClr>
        </a:solidFill>
        <a:ln>
          <a:solidFill>
            <a:schemeClr val="accent1"/>
          </a:solidFill>
        </a:ln>
      </dgm:spPr>
      <dgm:t>
        <a:bodyPr/>
        <a:lstStyle/>
        <a:p>
          <a:pPr rtl="0"/>
          <a:r>
            <a:rPr lang="en-US" dirty="0"/>
            <a:t>Whether a read or write is requested </a:t>
          </a:r>
        </a:p>
      </dgm:t>
    </dgm:pt>
    <dgm:pt modelId="{D0455620-5822-4272-9D0A-2355CEEDF23C}" type="parTrans" cxnId="{32522EEC-1939-42B1-999C-845B0ACD859E}">
      <dgm:prSet/>
      <dgm:spPr/>
      <dgm:t>
        <a:bodyPr/>
        <a:lstStyle/>
        <a:p>
          <a:endParaRPr lang="en-US"/>
        </a:p>
      </dgm:t>
    </dgm:pt>
    <dgm:pt modelId="{2EE2489B-0930-49CF-A674-8E9DF034B4AF}" type="sibTrans" cxnId="{32522EEC-1939-42B1-999C-845B0ACD859E}">
      <dgm:prSet/>
      <dgm:spPr/>
      <dgm:t>
        <a:bodyPr/>
        <a:lstStyle/>
        <a:p>
          <a:endParaRPr lang="en-US"/>
        </a:p>
      </dgm:t>
    </dgm:pt>
    <dgm:pt modelId="{198BB890-3133-E34F-9A29-9A161A15F1D1}" type="pres">
      <dgm:prSet presAssocID="{E639D8A3-43DA-1948-A67B-4327A3AEDB9F}" presName="Name0" presStyleCnt="0">
        <dgm:presLayoutVars>
          <dgm:dir/>
          <dgm:animLvl val="lvl"/>
          <dgm:resizeHandles val="exact"/>
        </dgm:presLayoutVars>
      </dgm:prSet>
      <dgm:spPr/>
    </dgm:pt>
    <dgm:pt modelId="{8780D908-14BC-8C4F-B8B5-A8EC6C6FD333}" type="pres">
      <dgm:prSet presAssocID="{F89C640C-B258-A94F-89D5-6AACB5953640}" presName="composite" presStyleCnt="0"/>
      <dgm:spPr/>
    </dgm:pt>
    <dgm:pt modelId="{E8F374D4-E010-1448-9581-DAC9505B7743}" type="pres">
      <dgm:prSet presAssocID="{F89C640C-B258-A94F-89D5-6AACB5953640}" presName="parTx" presStyleLbl="alignNode1" presStyleIdx="0" presStyleCnt="1">
        <dgm:presLayoutVars>
          <dgm:chMax val="0"/>
          <dgm:chPref val="0"/>
          <dgm:bulletEnabled val="1"/>
        </dgm:presLayoutVars>
      </dgm:prSet>
      <dgm:spPr/>
    </dgm:pt>
    <dgm:pt modelId="{755BED14-B317-D644-AE61-61E59E10D292}" type="pres">
      <dgm:prSet presAssocID="{F89C640C-B258-A94F-89D5-6AACB5953640}" presName="desTx" presStyleLbl="alignAccFollowNode1" presStyleIdx="0" presStyleCnt="1">
        <dgm:presLayoutVars>
          <dgm:bulletEnabled val="1"/>
        </dgm:presLayoutVars>
      </dgm:prSet>
      <dgm:spPr/>
    </dgm:pt>
  </dgm:ptLst>
  <dgm:cxnLst>
    <dgm:cxn modelId="{43F5F701-5C9E-834C-BC2E-B7BB15BA690C}" srcId="{F89C640C-B258-A94F-89D5-6AACB5953640}" destId="{0DEF6720-5A35-1F4D-AE99-EEE7413A586B}" srcOrd="3" destOrd="0" parTransId="{371B5393-9BB3-D844-A6BA-41A602E229FC}" sibTransId="{7E48D897-6C0B-874F-A8B8-A7BAA32A85BC}"/>
    <dgm:cxn modelId="{0AEDA207-BDD8-1C46-9012-D71CFD40669E}" type="presOf" srcId="{F89C640C-B258-A94F-89D5-6AACB5953640}" destId="{E8F374D4-E010-1448-9581-DAC9505B7743}" srcOrd="0" destOrd="0" presId="urn:microsoft.com/office/officeart/2005/8/layout/hList1"/>
    <dgm:cxn modelId="{8D687622-91BD-8E4F-BC61-269309585F46}" srcId="{F89C640C-B258-A94F-89D5-6AACB5953640}" destId="{6CAE0B0E-4793-EE44-95A1-C58F7887DD75}" srcOrd="2" destOrd="0" parTransId="{63BDAD42-939D-F84B-B4D7-DBD635899C18}" sibTransId="{DC8FA4B7-D8C8-204F-A3A1-75F778D3315F}"/>
    <dgm:cxn modelId="{AEFBD339-A52E-EF4E-8BD9-3F7916F06FC3}" type="presOf" srcId="{0DEF6720-5A35-1F4D-AE99-EEE7413A586B}" destId="{755BED14-B317-D644-AE61-61E59E10D292}" srcOrd="0" destOrd="3" presId="urn:microsoft.com/office/officeart/2005/8/layout/hList1"/>
    <dgm:cxn modelId="{A8DA017B-41BB-644C-BAAF-96A5E8F7A7E2}" srcId="{E639D8A3-43DA-1948-A67B-4327A3AEDB9F}" destId="{F89C640C-B258-A94F-89D5-6AACB5953640}" srcOrd="0" destOrd="0" parTransId="{8F8FA120-5BAD-6244-81F9-5DCC5D92E331}" sibTransId="{5091CD62-2626-304B-B35B-A143787EEDCD}"/>
    <dgm:cxn modelId="{1342D084-BB08-4546-B963-6FA119FC5624}" srcId="{F89C640C-B258-A94F-89D5-6AACB5953640}" destId="{1EB828A1-9747-614C-8229-303A1BE44993}" srcOrd="4" destOrd="0" parTransId="{471BF28A-7E6B-1849-A6CD-BB2CC64988B0}" sibTransId="{2344D804-4BC3-5C4B-AFF0-0646B2E8464A}"/>
    <dgm:cxn modelId="{5E9EA889-2723-4B40-8D17-3D3713D751D7}" type="presOf" srcId="{D224F5F0-34DB-5545-9004-D999F10B3C22}" destId="{755BED14-B317-D644-AE61-61E59E10D292}" srcOrd="0" destOrd="1" presId="urn:microsoft.com/office/officeart/2005/8/layout/hList1"/>
    <dgm:cxn modelId="{26FA948B-0418-2245-B617-1AD8B43DEE96}" type="presOf" srcId="{E639D8A3-43DA-1948-A67B-4327A3AEDB9F}" destId="{198BB890-3133-E34F-9A29-9A161A15F1D1}" srcOrd="0" destOrd="0" presId="urn:microsoft.com/office/officeart/2005/8/layout/hList1"/>
    <dgm:cxn modelId="{1248B69C-DE41-9A4E-B3DB-5F0BD5EDBE2B}" srcId="{F89C640C-B258-A94F-89D5-6AACB5953640}" destId="{D224F5F0-34DB-5545-9004-D999F10B3C22}" srcOrd="1" destOrd="0" parTransId="{90BC8B5E-286F-884C-95E8-ABA9DC374F6C}" sibTransId="{5A7E78B3-D729-C74A-BE60-D601A5967E9E}"/>
    <dgm:cxn modelId="{460F8FA6-14E2-4C69-AA73-96CF1EB89B41}" type="presOf" srcId="{ED0010F5-3C98-4F79-B85F-08679C5649B1}" destId="{755BED14-B317-D644-AE61-61E59E10D292}" srcOrd="0" destOrd="0" presId="urn:microsoft.com/office/officeart/2005/8/layout/hList1"/>
    <dgm:cxn modelId="{2D38FCA6-3192-0841-B7E4-B40FC8A0FDEF}" type="presOf" srcId="{1EB828A1-9747-614C-8229-303A1BE44993}" destId="{755BED14-B317-D644-AE61-61E59E10D292}" srcOrd="0" destOrd="4" presId="urn:microsoft.com/office/officeart/2005/8/layout/hList1"/>
    <dgm:cxn modelId="{CC0225D5-BFC3-9F47-86E3-B98D90A44AB2}" type="presOf" srcId="{6CAE0B0E-4793-EE44-95A1-C58F7887DD75}" destId="{755BED14-B317-D644-AE61-61E59E10D292}" srcOrd="0" destOrd="2" presId="urn:microsoft.com/office/officeart/2005/8/layout/hList1"/>
    <dgm:cxn modelId="{32522EEC-1939-42B1-999C-845B0ACD859E}" srcId="{F89C640C-B258-A94F-89D5-6AACB5953640}" destId="{ED0010F5-3C98-4F79-B85F-08679C5649B1}" srcOrd="0" destOrd="0" parTransId="{D0455620-5822-4272-9D0A-2355CEEDF23C}" sibTransId="{2EE2489B-0930-49CF-A674-8E9DF034B4AF}"/>
    <dgm:cxn modelId="{C42B0512-54D0-824C-AB47-6F8B2BCEC06D}" type="presParOf" srcId="{198BB890-3133-E34F-9A29-9A161A15F1D1}" destId="{8780D908-14BC-8C4F-B8B5-A8EC6C6FD333}" srcOrd="0" destOrd="0" presId="urn:microsoft.com/office/officeart/2005/8/layout/hList1"/>
    <dgm:cxn modelId="{D7F908F6-C573-A840-842D-788C8159E899}" type="presParOf" srcId="{8780D908-14BC-8C4F-B8B5-A8EC6C6FD333}" destId="{E8F374D4-E010-1448-9581-DAC9505B7743}" srcOrd="0" destOrd="0" presId="urn:microsoft.com/office/officeart/2005/8/layout/hList1"/>
    <dgm:cxn modelId="{5ECD68BB-EB3B-4040-8C7C-4D38E062BC0E}" type="presParOf" srcId="{8780D908-14BC-8C4F-B8B5-A8EC6C6FD333}" destId="{755BED14-B317-D644-AE61-61E59E10D29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F5B62A0-CE3B-5F4A-A1BA-04553DDB54DB}" type="doc">
      <dgm:prSet loTypeId="urn:microsoft.com/office/officeart/2005/8/layout/bProcess4" loCatId="process" qsTypeId="urn:microsoft.com/office/officeart/2005/8/quickstyle/simple4" qsCatId="simple" csTypeId="urn:microsoft.com/office/officeart/2005/8/colors/accent1_2" csCatId="accent1" phldr="1"/>
      <dgm:spPr/>
      <dgm:t>
        <a:bodyPr/>
        <a:lstStyle/>
        <a:p>
          <a:endParaRPr lang="en-US"/>
        </a:p>
      </dgm:t>
    </dgm:pt>
    <dgm:pt modelId="{E7C1FB02-03C4-434A-8A56-BF7B60B0B679}">
      <dgm:prSet/>
      <dgm:spPr/>
      <dgm:t>
        <a:bodyPr/>
        <a:lstStyle/>
        <a:p>
          <a:pPr rtl="0"/>
          <a:r>
            <a:rPr lang="en-US" dirty="0"/>
            <a:t>Performance</a:t>
          </a:r>
        </a:p>
      </dgm:t>
    </dgm:pt>
    <dgm:pt modelId="{B03A4C55-B70F-D34B-AE39-4229994311F7}" type="parTrans" cxnId="{A8724253-940A-4B40-B83A-000C93AC7921}">
      <dgm:prSet/>
      <dgm:spPr/>
      <dgm:t>
        <a:bodyPr/>
        <a:lstStyle/>
        <a:p>
          <a:endParaRPr lang="en-US"/>
        </a:p>
      </dgm:t>
    </dgm:pt>
    <dgm:pt modelId="{EDCF6AC3-3D70-7C4B-9F81-801EE614353A}" type="sibTrans" cxnId="{A8724253-940A-4B40-B83A-000C93AC7921}">
      <dgm:prSet/>
      <dgm:spPr>
        <a:solidFill>
          <a:schemeClr val="bg1"/>
        </a:solidFill>
        <a:ln>
          <a:solidFill>
            <a:schemeClr val="accent1">
              <a:alpha val="90000"/>
            </a:schemeClr>
          </a:solidFill>
        </a:ln>
      </dgm:spPr>
      <dgm:t>
        <a:bodyPr/>
        <a:lstStyle/>
        <a:p>
          <a:endParaRPr lang="en-US" dirty="0"/>
        </a:p>
      </dgm:t>
    </dgm:pt>
    <dgm:pt modelId="{F0719869-0A70-DA4E-BC78-A1998FAFE565}">
      <dgm:prSet/>
      <dgm:spPr/>
      <dgm:t>
        <a:bodyPr/>
        <a:lstStyle/>
        <a:p>
          <a:pPr rtl="0"/>
          <a:r>
            <a:rPr lang="en-US" dirty="0"/>
            <a:t>A system with multiple processors will yield greater performance if work can be done in parallel</a:t>
          </a:r>
        </a:p>
      </dgm:t>
    </dgm:pt>
    <dgm:pt modelId="{936C5351-23AA-E846-B110-6D31984AB1F9}" type="parTrans" cxnId="{2B78E48A-59BC-E145-B585-8667B0902828}">
      <dgm:prSet/>
      <dgm:spPr/>
      <dgm:t>
        <a:bodyPr/>
        <a:lstStyle/>
        <a:p>
          <a:endParaRPr lang="en-US"/>
        </a:p>
      </dgm:t>
    </dgm:pt>
    <dgm:pt modelId="{368F2C33-4E02-0943-ADED-B2BE5EBA032C}" type="sibTrans" cxnId="{2B78E48A-59BC-E145-B585-8667B0902828}">
      <dgm:prSet/>
      <dgm:spPr/>
      <dgm:t>
        <a:bodyPr/>
        <a:lstStyle/>
        <a:p>
          <a:endParaRPr lang="en-US"/>
        </a:p>
      </dgm:t>
    </dgm:pt>
    <dgm:pt modelId="{3FF9C8E6-CA62-A24F-BA0D-84451CDF4A22}">
      <dgm:prSet/>
      <dgm:spPr/>
      <dgm:t>
        <a:bodyPr/>
        <a:lstStyle/>
        <a:p>
          <a:pPr rtl="0"/>
          <a:r>
            <a:rPr lang="en-US" dirty="0"/>
            <a:t>Availability</a:t>
          </a:r>
        </a:p>
      </dgm:t>
    </dgm:pt>
    <dgm:pt modelId="{4DC4CAFC-2FEB-774F-B598-57A6768EAC4B}" type="parTrans" cxnId="{35AA5C8E-D378-4846-82A3-4B16CDA92A7D}">
      <dgm:prSet/>
      <dgm:spPr/>
      <dgm:t>
        <a:bodyPr/>
        <a:lstStyle/>
        <a:p>
          <a:endParaRPr lang="en-US"/>
        </a:p>
      </dgm:t>
    </dgm:pt>
    <dgm:pt modelId="{7541F988-1FFC-F24D-BA9C-19D301A8E7DD}" type="sibTrans" cxnId="{35AA5C8E-D378-4846-82A3-4B16CDA92A7D}">
      <dgm:prSet/>
      <dgm:spPr>
        <a:solidFill>
          <a:schemeClr val="bg1"/>
        </a:solidFill>
        <a:ln>
          <a:solidFill>
            <a:schemeClr val="accent1">
              <a:alpha val="90000"/>
            </a:schemeClr>
          </a:solidFill>
        </a:ln>
      </dgm:spPr>
      <dgm:t>
        <a:bodyPr/>
        <a:lstStyle/>
        <a:p>
          <a:endParaRPr lang="en-US" dirty="0"/>
        </a:p>
      </dgm:t>
    </dgm:pt>
    <dgm:pt modelId="{26B170FE-9DB6-FB42-B483-C27D33F9331D}">
      <dgm:prSet/>
      <dgm:spPr/>
      <dgm:t>
        <a:bodyPr/>
        <a:lstStyle/>
        <a:p>
          <a:pPr rtl="0"/>
          <a:r>
            <a:rPr lang="en-US" dirty="0"/>
            <a:t>The failure of a single processor does not halt the machine</a:t>
          </a:r>
        </a:p>
      </dgm:t>
    </dgm:pt>
    <dgm:pt modelId="{97AA75CD-DBBC-4D42-8CD8-71E632A2C1B8}" type="parTrans" cxnId="{4E9BEB37-44AB-E941-9468-95BB5D4BE64E}">
      <dgm:prSet/>
      <dgm:spPr/>
      <dgm:t>
        <a:bodyPr/>
        <a:lstStyle/>
        <a:p>
          <a:endParaRPr lang="en-US"/>
        </a:p>
      </dgm:t>
    </dgm:pt>
    <dgm:pt modelId="{CABBE03D-D385-8542-8D65-98E8EBD1822E}" type="sibTrans" cxnId="{4E9BEB37-44AB-E941-9468-95BB5D4BE64E}">
      <dgm:prSet/>
      <dgm:spPr/>
      <dgm:t>
        <a:bodyPr/>
        <a:lstStyle/>
        <a:p>
          <a:endParaRPr lang="en-US"/>
        </a:p>
      </dgm:t>
    </dgm:pt>
    <dgm:pt modelId="{45B86229-4C7C-8149-B0CA-E1DC43B6BD32}">
      <dgm:prSet/>
      <dgm:spPr/>
      <dgm:t>
        <a:bodyPr/>
        <a:lstStyle/>
        <a:p>
          <a:pPr rtl="0"/>
          <a:r>
            <a:rPr lang="en-US" dirty="0"/>
            <a:t>Incremental Growth</a:t>
          </a:r>
        </a:p>
      </dgm:t>
    </dgm:pt>
    <dgm:pt modelId="{BAA5497B-150F-AE44-876C-8DB3BA34E4D9}" type="parTrans" cxnId="{E647CAE8-B716-BE42-9366-0709332144ED}">
      <dgm:prSet/>
      <dgm:spPr/>
      <dgm:t>
        <a:bodyPr/>
        <a:lstStyle/>
        <a:p>
          <a:endParaRPr lang="en-US"/>
        </a:p>
      </dgm:t>
    </dgm:pt>
    <dgm:pt modelId="{4AD618F7-A81B-544D-B639-85D36E287274}" type="sibTrans" cxnId="{E647CAE8-B716-BE42-9366-0709332144ED}">
      <dgm:prSet/>
      <dgm:spPr>
        <a:solidFill>
          <a:schemeClr val="bg1"/>
        </a:solidFill>
        <a:ln>
          <a:solidFill>
            <a:schemeClr val="accent1">
              <a:alpha val="90000"/>
            </a:schemeClr>
          </a:solidFill>
        </a:ln>
      </dgm:spPr>
      <dgm:t>
        <a:bodyPr/>
        <a:lstStyle/>
        <a:p>
          <a:endParaRPr lang="en-US" dirty="0"/>
        </a:p>
      </dgm:t>
    </dgm:pt>
    <dgm:pt modelId="{7252DDE6-22C7-8940-8BA3-3C77E766407E}">
      <dgm:prSet/>
      <dgm:spPr/>
      <dgm:t>
        <a:bodyPr/>
        <a:lstStyle/>
        <a:p>
          <a:pPr rtl="0"/>
          <a:r>
            <a:rPr lang="en-US" dirty="0"/>
            <a:t>An additional processor can be added to enhance performance</a:t>
          </a:r>
        </a:p>
      </dgm:t>
    </dgm:pt>
    <dgm:pt modelId="{0E5C20E0-AE3D-CD4F-ADE5-225362F62DEE}" type="parTrans" cxnId="{8853887D-E2A1-0540-B2DC-EC34C0DCBC29}">
      <dgm:prSet/>
      <dgm:spPr/>
      <dgm:t>
        <a:bodyPr/>
        <a:lstStyle/>
        <a:p>
          <a:endParaRPr lang="en-US"/>
        </a:p>
      </dgm:t>
    </dgm:pt>
    <dgm:pt modelId="{4B838EFE-2BCD-014E-B40F-D4D787228DF5}" type="sibTrans" cxnId="{8853887D-E2A1-0540-B2DC-EC34C0DCBC29}">
      <dgm:prSet/>
      <dgm:spPr/>
      <dgm:t>
        <a:bodyPr/>
        <a:lstStyle/>
        <a:p>
          <a:endParaRPr lang="en-US"/>
        </a:p>
      </dgm:t>
    </dgm:pt>
    <dgm:pt modelId="{4515DE4F-954E-A74C-A52D-B54823E7E787}">
      <dgm:prSet/>
      <dgm:spPr/>
      <dgm:t>
        <a:bodyPr/>
        <a:lstStyle/>
        <a:p>
          <a:pPr rtl="0"/>
          <a:r>
            <a:rPr lang="en-US" dirty="0"/>
            <a:t>Scaling</a:t>
          </a:r>
        </a:p>
      </dgm:t>
    </dgm:pt>
    <dgm:pt modelId="{4B6A4A52-6A98-074D-9B49-B800B611AA28}" type="parTrans" cxnId="{A6CF6198-FAFA-F046-B859-6B019B6A01CC}">
      <dgm:prSet/>
      <dgm:spPr/>
      <dgm:t>
        <a:bodyPr/>
        <a:lstStyle/>
        <a:p>
          <a:endParaRPr lang="en-US"/>
        </a:p>
      </dgm:t>
    </dgm:pt>
    <dgm:pt modelId="{11E4FB1E-4D57-1145-9324-23F65AC54052}" type="sibTrans" cxnId="{A6CF6198-FAFA-F046-B859-6B019B6A01CC}">
      <dgm:prSet/>
      <dgm:spPr/>
      <dgm:t>
        <a:bodyPr/>
        <a:lstStyle/>
        <a:p>
          <a:endParaRPr lang="en-US"/>
        </a:p>
      </dgm:t>
    </dgm:pt>
    <dgm:pt modelId="{B69DF90F-044A-1148-8BFA-115632C71C7C}">
      <dgm:prSet/>
      <dgm:spPr/>
      <dgm:t>
        <a:bodyPr/>
        <a:lstStyle/>
        <a:p>
          <a:pPr rtl="0"/>
          <a:r>
            <a:rPr lang="en-US" dirty="0"/>
            <a:t>Vendors can offer a range of products with different price and performance characteristics</a:t>
          </a:r>
        </a:p>
      </dgm:t>
    </dgm:pt>
    <dgm:pt modelId="{88D10DB5-C3A5-7349-BA34-8241F14A506A}" type="parTrans" cxnId="{4F4814BD-8B5C-2B4F-BE39-95BF6F75FCE4}">
      <dgm:prSet/>
      <dgm:spPr/>
      <dgm:t>
        <a:bodyPr/>
        <a:lstStyle/>
        <a:p>
          <a:endParaRPr lang="en-US"/>
        </a:p>
      </dgm:t>
    </dgm:pt>
    <dgm:pt modelId="{C9B26143-EB41-654F-8991-4BB5D13EF08D}" type="sibTrans" cxnId="{4F4814BD-8B5C-2B4F-BE39-95BF6F75FCE4}">
      <dgm:prSet/>
      <dgm:spPr/>
      <dgm:t>
        <a:bodyPr/>
        <a:lstStyle/>
        <a:p>
          <a:endParaRPr lang="en-US"/>
        </a:p>
      </dgm:t>
    </dgm:pt>
    <dgm:pt modelId="{33DB8B0C-8469-E043-9272-1BC16C98E1CF}" type="pres">
      <dgm:prSet presAssocID="{0F5B62A0-CE3B-5F4A-A1BA-04553DDB54DB}" presName="Name0" presStyleCnt="0">
        <dgm:presLayoutVars>
          <dgm:dir/>
          <dgm:resizeHandles/>
        </dgm:presLayoutVars>
      </dgm:prSet>
      <dgm:spPr/>
    </dgm:pt>
    <dgm:pt modelId="{4032870D-BB36-4446-A83B-A123B1257ADE}" type="pres">
      <dgm:prSet presAssocID="{E7C1FB02-03C4-434A-8A56-BF7B60B0B679}" presName="compNode" presStyleCnt="0"/>
      <dgm:spPr/>
    </dgm:pt>
    <dgm:pt modelId="{43573063-CA93-5444-9C05-D2E0C777AE8F}" type="pres">
      <dgm:prSet presAssocID="{E7C1FB02-03C4-434A-8A56-BF7B60B0B679}" presName="dummyConnPt" presStyleCnt="0"/>
      <dgm:spPr/>
    </dgm:pt>
    <dgm:pt modelId="{4F0A6739-89F1-9D49-9BCE-093F07891350}" type="pres">
      <dgm:prSet presAssocID="{E7C1FB02-03C4-434A-8A56-BF7B60B0B679}" presName="node" presStyleLbl="node1" presStyleIdx="0" presStyleCnt="4">
        <dgm:presLayoutVars>
          <dgm:bulletEnabled val="1"/>
        </dgm:presLayoutVars>
      </dgm:prSet>
      <dgm:spPr/>
    </dgm:pt>
    <dgm:pt modelId="{57156A5F-5C81-8041-AF06-2D774109E205}" type="pres">
      <dgm:prSet presAssocID="{EDCF6AC3-3D70-7C4B-9F81-801EE614353A}" presName="sibTrans" presStyleLbl="bgSibTrans2D1" presStyleIdx="0" presStyleCnt="3"/>
      <dgm:spPr/>
    </dgm:pt>
    <dgm:pt modelId="{9E9FEA06-477D-9247-A3C1-7585500A6BE8}" type="pres">
      <dgm:prSet presAssocID="{3FF9C8E6-CA62-A24F-BA0D-84451CDF4A22}" presName="compNode" presStyleCnt="0"/>
      <dgm:spPr/>
    </dgm:pt>
    <dgm:pt modelId="{348E7B86-0BB8-1C4A-97DB-B65C4A872086}" type="pres">
      <dgm:prSet presAssocID="{3FF9C8E6-CA62-A24F-BA0D-84451CDF4A22}" presName="dummyConnPt" presStyleCnt="0"/>
      <dgm:spPr/>
    </dgm:pt>
    <dgm:pt modelId="{E085D1BB-EE4A-EF41-8C95-AA24FBC9B667}" type="pres">
      <dgm:prSet presAssocID="{3FF9C8E6-CA62-A24F-BA0D-84451CDF4A22}" presName="node" presStyleLbl="node1" presStyleIdx="1" presStyleCnt="4">
        <dgm:presLayoutVars>
          <dgm:bulletEnabled val="1"/>
        </dgm:presLayoutVars>
      </dgm:prSet>
      <dgm:spPr/>
    </dgm:pt>
    <dgm:pt modelId="{2BE430A8-E5F4-514B-9379-D42B6BB62557}" type="pres">
      <dgm:prSet presAssocID="{7541F988-1FFC-F24D-BA9C-19D301A8E7DD}" presName="sibTrans" presStyleLbl="bgSibTrans2D1" presStyleIdx="1" presStyleCnt="3"/>
      <dgm:spPr/>
    </dgm:pt>
    <dgm:pt modelId="{E772A6A1-EFAA-4D4D-8681-A263D8747F77}" type="pres">
      <dgm:prSet presAssocID="{45B86229-4C7C-8149-B0CA-E1DC43B6BD32}" presName="compNode" presStyleCnt="0"/>
      <dgm:spPr/>
    </dgm:pt>
    <dgm:pt modelId="{147839DE-6B86-EF49-A851-39A624510500}" type="pres">
      <dgm:prSet presAssocID="{45B86229-4C7C-8149-B0CA-E1DC43B6BD32}" presName="dummyConnPt" presStyleCnt="0"/>
      <dgm:spPr/>
    </dgm:pt>
    <dgm:pt modelId="{9EEA4761-437E-2447-AEF1-80F6AEAAE1CD}" type="pres">
      <dgm:prSet presAssocID="{45B86229-4C7C-8149-B0CA-E1DC43B6BD32}" presName="node" presStyleLbl="node1" presStyleIdx="2" presStyleCnt="4">
        <dgm:presLayoutVars>
          <dgm:bulletEnabled val="1"/>
        </dgm:presLayoutVars>
      </dgm:prSet>
      <dgm:spPr/>
    </dgm:pt>
    <dgm:pt modelId="{E21EC75D-96AD-7C4A-8699-BE859CB688BE}" type="pres">
      <dgm:prSet presAssocID="{4AD618F7-A81B-544D-B639-85D36E287274}" presName="sibTrans" presStyleLbl="bgSibTrans2D1" presStyleIdx="2" presStyleCnt="3"/>
      <dgm:spPr/>
    </dgm:pt>
    <dgm:pt modelId="{BD6DFBA6-2BC7-3F48-9184-23CD2E4EACBF}" type="pres">
      <dgm:prSet presAssocID="{4515DE4F-954E-A74C-A52D-B54823E7E787}" presName="compNode" presStyleCnt="0"/>
      <dgm:spPr/>
    </dgm:pt>
    <dgm:pt modelId="{17B8C7FE-160A-6A4F-8528-D6C8900FF282}" type="pres">
      <dgm:prSet presAssocID="{4515DE4F-954E-A74C-A52D-B54823E7E787}" presName="dummyConnPt" presStyleCnt="0"/>
      <dgm:spPr/>
    </dgm:pt>
    <dgm:pt modelId="{90AC56CC-20EA-BC4D-9739-42C5F93BB9B9}" type="pres">
      <dgm:prSet presAssocID="{4515DE4F-954E-A74C-A52D-B54823E7E787}" presName="node" presStyleLbl="node1" presStyleIdx="3" presStyleCnt="4">
        <dgm:presLayoutVars>
          <dgm:bulletEnabled val="1"/>
        </dgm:presLayoutVars>
      </dgm:prSet>
      <dgm:spPr/>
    </dgm:pt>
  </dgm:ptLst>
  <dgm:cxnLst>
    <dgm:cxn modelId="{4E2E7C05-60BF-3B43-8712-C0573D671890}" type="presOf" srcId="{F0719869-0A70-DA4E-BC78-A1998FAFE565}" destId="{4F0A6739-89F1-9D49-9BCE-093F07891350}" srcOrd="0" destOrd="1" presId="urn:microsoft.com/office/officeart/2005/8/layout/bProcess4"/>
    <dgm:cxn modelId="{0E16EE1C-5100-5746-B200-BCF7781E109D}" type="presOf" srcId="{3FF9C8E6-CA62-A24F-BA0D-84451CDF4A22}" destId="{E085D1BB-EE4A-EF41-8C95-AA24FBC9B667}" srcOrd="0" destOrd="0" presId="urn:microsoft.com/office/officeart/2005/8/layout/bProcess4"/>
    <dgm:cxn modelId="{6C0A671F-E7AC-2D45-BEE0-889313E205B8}" type="presOf" srcId="{45B86229-4C7C-8149-B0CA-E1DC43B6BD32}" destId="{9EEA4761-437E-2447-AEF1-80F6AEAAE1CD}" srcOrd="0" destOrd="0" presId="urn:microsoft.com/office/officeart/2005/8/layout/bProcess4"/>
    <dgm:cxn modelId="{4E9BEB37-44AB-E941-9468-95BB5D4BE64E}" srcId="{3FF9C8E6-CA62-A24F-BA0D-84451CDF4A22}" destId="{26B170FE-9DB6-FB42-B483-C27D33F9331D}" srcOrd="0" destOrd="0" parTransId="{97AA75CD-DBBC-4D42-8CD8-71E632A2C1B8}" sibTransId="{CABBE03D-D385-8542-8D65-98E8EBD1822E}"/>
    <dgm:cxn modelId="{03B6513D-C2B4-5542-805F-D187036740BE}" type="presOf" srcId="{B69DF90F-044A-1148-8BFA-115632C71C7C}" destId="{90AC56CC-20EA-BC4D-9739-42C5F93BB9B9}" srcOrd="0" destOrd="1" presId="urn:microsoft.com/office/officeart/2005/8/layout/bProcess4"/>
    <dgm:cxn modelId="{7286F74E-48B6-F446-B927-8432307C7C67}" type="presOf" srcId="{4AD618F7-A81B-544D-B639-85D36E287274}" destId="{E21EC75D-96AD-7C4A-8699-BE859CB688BE}" srcOrd="0" destOrd="0" presId="urn:microsoft.com/office/officeart/2005/8/layout/bProcess4"/>
    <dgm:cxn modelId="{A8724253-940A-4B40-B83A-000C93AC7921}" srcId="{0F5B62A0-CE3B-5F4A-A1BA-04553DDB54DB}" destId="{E7C1FB02-03C4-434A-8A56-BF7B60B0B679}" srcOrd="0" destOrd="0" parTransId="{B03A4C55-B70F-D34B-AE39-4229994311F7}" sibTransId="{EDCF6AC3-3D70-7C4B-9F81-801EE614353A}"/>
    <dgm:cxn modelId="{DCB1506E-419E-B24C-B06A-25EC09BA680F}" type="presOf" srcId="{0F5B62A0-CE3B-5F4A-A1BA-04553DDB54DB}" destId="{33DB8B0C-8469-E043-9272-1BC16C98E1CF}" srcOrd="0" destOrd="0" presId="urn:microsoft.com/office/officeart/2005/8/layout/bProcess4"/>
    <dgm:cxn modelId="{8853887D-E2A1-0540-B2DC-EC34C0DCBC29}" srcId="{45B86229-4C7C-8149-B0CA-E1DC43B6BD32}" destId="{7252DDE6-22C7-8940-8BA3-3C77E766407E}" srcOrd="0" destOrd="0" parTransId="{0E5C20E0-AE3D-CD4F-ADE5-225362F62DEE}" sibTransId="{4B838EFE-2BCD-014E-B40F-D4D787228DF5}"/>
    <dgm:cxn modelId="{2B78E48A-59BC-E145-B585-8667B0902828}" srcId="{E7C1FB02-03C4-434A-8A56-BF7B60B0B679}" destId="{F0719869-0A70-DA4E-BC78-A1998FAFE565}" srcOrd="0" destOrd="0" parTransId="{936C5351-23AA-E846-B110-6D31984AB1F9}" sibTransId="{368F2C33-4E02-0943-ADED-B2BE5EBA032C}"/>
    <dgm:cxn modelId="{1064AC8B-8275-CA4B-829D-0D877E2016BE}" type="presOf" srcId="{26B170FE-9DB6-FB42-B483-C27D33F9331D}" destId="{E085D1BB-EE4A-EF41-8C95-AA24FBC9B667}" srcOrd="0" destOrd="1" presId="urn:microsoft.com/office/officeart/2005/8/layout/bProcess4"/>
    <dgm:cxn modelId="{35AA5C8E-D378-4846-82A3-4B16CDA92A7D}" srcId="{0F5B62A0-CE3B-5F4A-A1BA-04553DDB54DB}" destId="{3FF9C8E6-CA62-A24F-BA0D-84451CDF4A22}" srcOrd="1" destOrd="0" parTransId="{4DC4CAFC-2FEB-774F-B598-57A6768EAC4B}" sibTransId="{7541F988-1FFC-F24D-BA9C-19D301A8E7DD}"/>
    <dgm:cxn modelId="{49FED08F-8A59-8C41-AA98-9FC3F74CD4F9}" type="presOf" srcId="{EDCF6AC3-3D70-7C4B-9F81-801EE614353A}" destId="{57156A5F-5C81-8041-AF06-2D774109E205}" srcOrd="0" destOrd="0" presId="urn:microsoft.com/office/officeart/2005/8/layout/bProcess4"/>
    <dgm:cxn modelId="{A6CF6198-FAFA-F046-B859-6B019B6A01CC}" srcId="{0F5B62A0-CE3B-5F4A-A1BA-04553DDB54DB}" destId="{4515DE4F-954E-A74C-A52D-B54823E7E787}" srcOrd="3" destOrd="0" parTransId="{4B6A4A52-6A98-074D-9B49-B800B611AA28}" sibTransId="{11E4FB1E-4D57-1145-9324-23F65AC54052}"/>
    <dgm:cxn modelId="{575FE698-7E52-7740-8973-5F255F6411EB}" type="presOf" srcId="{7252DDE6-22C7-8940-8BA3-3C77E766407E}" destId="{9EEA4761-437E-2447-AEF1-80F6AEAAE1CD}" srcOrd="0" destOrd="1" presId="urn:microsoft.com/office/officeart/2005/8/layout/bProcess4"/>
    <dgm:cxn modelId="{1DE2BFB5-DA80-8540-BAE8-4372F7B22333}" type="presOf" srcId="{7541F988-1FFC-F24D-BA9C-19D301A8E7DD}" destId="{2BE430A8-E5F4-514B-9379-D42B6BB62557}" srcOrd="0" destOrd="0" presId="urn:microsoft.com/office/officeart/2005/8/layout/bProcess4"/>
    <dgm:cxn modelId="{4F4814BD-8B5C-2B4F-BE39-95BF6F75FCE4}" srcId="{4515DE4F-954E-A74C-A52D-B54823E7E787}" destId="{B69DF90F-044A-1148-8BFA-115632C71C7C}" srcOrd="0" destOrd="0" parTransId="{88D10DB5-C3A5-7349-BA34-8241F14A506A}" sibTransId="{C9B26143-EB41-654F-8991-4BB5D13EF08D}"/>
    <dgm:cxn modelId="{E647CAE8-B716-BE42-9366-0709332144ED}" srcId="{0F5B62A0-CE3B-5F4A-A1BA-04553DDB54DB}" destId="{45B86229-4C7C-8149-B0CA-E1DC43B6BD32}" srcOrd="2" destOrd="0" parTransId="{BAA5497B-150F-AE44-876C-8DB3BA34E4D9}" sibTransId="{4AD618F7-A81B-544D-B639-85D36E287274}"/>
    <dgm:cxn modelId="{A2613EE9-0E81-0243-82AB-6928C39C13BC}" type="presOf" srcId="{4515DE4F-954E-A74C-A52D-B54823E7E787}" destId="{90AC56CC-20EA-BC4D-9739-42C5F93BB9B9}" srcOrd="0" destOrd="0" presId="urn:microsoft.com/office/officeart/2005/8/layout/bProcess4"/>
    <dgm:cxn modelId="{CD9880F2-615D-D74F-B8E3-9DF14ABD6980}" type="presOf" srcId="{E7C1FB02-03C4-434A-8A56-BF7B60B0B679}" destId="{4F0A6739-89F1-9D49-9BCE-093F07891350}" srcOrd="0" destOrd="0" presId="urn:microsoft.com/office/officeart/2005/8/layout/bProcess4"/>
    <dgm:cxn modelId="{C9DBE3A2-8816-5143-A644-5E673DA8010A}" type="presParOf" srcId="{33DB8B0C-8469-E043-9272-1BC16C98E1CF}" destId="{4032870D-BB36-4446-A83B-A123B1257ADE}" srcOrd="0" destOrd="0" presId="urn:microsoft.com/office/officeart/2005/8/layout/bProcess4"/>
    <dgm:cxn modelId="{5C8160E8-664B-7449-AEDA-099D7CCA15C6}" type="presParOf" srcId="{4032870D-BB36-4446-A83B-A123B1257ADE}" destId="{43573063-CA93-5444-9C05-D2E0C777AE8F}" srcOrd="0" destOrd="0" presId="urn:microsoft.com/office/officeart/2005/8/layout/bProcess4"/>
    <dgm:cxn modelId="{9756B8E6-C99A-F943-889B-C637F760F683}" type="presParOf" srcId="{4032870D-BB36-4446-A83B-A123B1257ADE}" destId="{4F0A6739-89F1-9D49-9BCE-093F07891350}" srcOrd="1" destOrd="0" presId="urn:microsoft.com/office/officeart/2005/8/layout/bProcess4"/>
    <dgm:cxn modelId="{5E841270-A25C-3846-9865-F240C21F9DD6}" type="presParOf" srcId="{33DB8B0C-8469-E043-9272-1BC16C98E1CF}" destId="{57156A5F-5C81-8041-AF06-2D774109E205}" srcOrd="1" destOrd="0" presId="urn:microsoft.com/office/officeart/2005/8/layout/bProcess4"/>
    <dgm:cxn modelId="{BA30F045-AD9B-934B-9698-7F3C4B59FF23}" type="presParOf" srcId="{33DB8B0C-8469-E043-9272-1BC16C98E1CF}" destId="{9E9FEA06-477D-9247-A3C1-7585500A6BE8}" srcOrd="2" destOrd="0" presId="urn:microsoft.com/office/officeart/2005/8/layout/bProcess4"/>
    <dgm:cxn modelId="{31CD2024-0DFE-6642-976C-FB747127CDF7}" type="presParOf" srcId="{9E9FEA06-477D-9247-A3C1-7585500A6BE8}" destId="{348E7B86-0BB8-1C4A-97DB-B65C4A872086}" srcOrd="0" destOrd="0" presId="urn:microsoft.com/office/officeart/2005/8/layout/bProcess4"/>
    <dgm:cxn modelId="{30EAF542-6272-4C4A-B27B-26E1C9EFC6AB}" type="presParOf" srcId="{9E9FEA06-477D-9247-A3C1-7585500A6BE8}" destId="{E085D1BB-EE4A-EF41-8C95-AA24FBC9B667}" srcOrd="1" destOrd="0" presId="urn:microsoft.com/office/officeart/2005/8/layout/bProcess4"/>
    <dgm:cxn modelId="{31AA497A-45A3-5D46-B737-6B1A2C425E3D}" type="presParOf" srcId="{33DB8B0C-8469-E043-9272-1BC16C98E1CF}" destId="{2BE430A8-E5F4-514B-9379-D42B6BB62557}" srcOrd="3" destOrd="0" presId="urn:microsoft.com/office/officeart/2005/8/layout/bProcess4"/>
    <dgm:cxn modelId="{BA47E6A9-7562-2740-8B53-7335A7DE39AC}" type="presParOf" srcId="{33DB8B0C-8469-E043-9272-1BC16C98E1CF}" destId="{E772A6A1-EFAA-4D4D-8681-A263D8747F77}" srcOrd="4" destOrd="0" presId="urn:microsoft.com/office/officeart/2005/8/layout/bProcess4"/>
    <dgm:cxn modelId="{E76B7163-701A-E94B-983F-495580878AA3}" type="presParOf" srcId="{E772A6A1-EFAA-4D4D-8681-A263D8747F77}" destId="{147839DE-6B86-EF49-A851-39A624510500}" srcOrd="0" destOrd="0" presId="urn:microsoft.com/office/officeart/2005/8/layout/bProcess4"/>
    <dgm:cxn modelId="{71BBCD08-D447-AC47-AEC6-BDEAFCE7157C}" type="presParOf" srcId="{E772A6A1-EFAA-4D4D-8681-A263D8747F77}" destId="{9EEA4761-437E-2447-AEF1-80F6AEAAE1CD}" srcOrd="1" destOrd="0" presId="urn:microsoft.com/office/officeart/2005/8/layout/bProcess4"/>
    <dgm:cxn modelId="{F4C4C2BD-C600-5B4C-9C49-5FB48F46DC5F}" type="presParOf" srcId="{33DB8B0C-8469-E043-9272-1BC16C98E1CF}" destId="{E21EC75D-96AD-7C4A-8699-BE859CB688BE}" srcOrd="5" destOrd="0" presId="urn:microsoft.com/office/officeart/2005/8/layout/bProcess4"/>
    <dgm:cxn modelId="{35BAD49B-3644-6F46-B0D8-9CEC1D4B6AC1}" type="presParOf" srcId="{33DB8B0C-8469-E043-9272-1BC16C98E1CF}" destId="{BD6DFBA6-2BC7-3F48-9184-23CD2E4EACBF}" srcOrd="6" destOrd="0" presId="urn:microsoft.com/office/officeart/2005/8/layout/bProcess4"/>
    <dgm:cxn modelId="{9019885B-E9D8-DE44-8B3B-7883DB8E6699}" type="presParOf" srcId="{BD6DFBA6-2BC7-3F48-9184-23CD2E4EACBF}" destId="{17B8C7FE-160A-6A4F-8528-D6C8900FF282}" srcOrd="0" destOrd="0" presId="urn:microsoft.com/office/officeart/2005/8/layout/bProcess4"/>
    <dgm:cxn modelId="{16B94CB4-B317-BA4A-9EF0-7275302D8834}" type="presParOf" srcId="{BD6DFBA6-2BC7-3F48-9184-23CD2E4EACBF}" destId="{90AC56CC-20EA-BC4D-9739-42C5F93BB9B9}"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06A2E3-1043-9D46-A25F-90ADF1BF5E20}" type="doc">
      <dgm:prSet loTypeId="urn:microsoft.com/office/officeart/2005/8/layout/default#2" loCatId="list" qsTypeId="urn:microsoft.com/office/officeart/2005/8/quickstyle/simple4" qsCatId="simple" csTypeId="urn:microsoft.com/office/officeart/2005/8/colors/accent1_2" csCatId="accent1"/>
      <dgm:spPr/>
      <dgm:t>
        <a:bodyPr/>
        <a:lstStyle/>
        <a:p>
          <a:endParaRPr lang="en-US"/>
        </a:p>
      </dgm:t>
    </dgm:pt>
    <dgm:pt modelId="{211B828E-6174-D747-8D45-31F211622F30}">
      <dgm:prSet/>
      <dgm:spPr/>
      <dgm:t>
        <a:bodyPr/>
        <a:lstStyle/>
        <a:p>
          <a:pPr rtl="0"/>
          <a:r>
            <a:rPr lang="en-US" dirty="0"/>
            <a:t>Controls the operation of the computer</a:t>
          </a:r>
        </a:p>
      </dgm:t>
    </dgm:pt>
    <dgm:pt modelId="{D262110A-53C7-D04E-9899-94616493F444}" type="parTrans" cxnId="{0A9F465B-BCE9-1D46-AC40-955CFFE641FA}">
      <dgm:prSet/>
      <dgm:spPr/>
      <dgm:t>
        <a:bodyPr/>
        <a:lstStyle/>
        <a:p>
          <a:endParaRPr lang="en-US"/>
        </a:p>
      </dgm:t>
    </dgm:pt>
    <dgm:pt modelId="{D1D77116-E4EE-B248-98DC-CC50A1BF792F}" type="sibTrans" cxnId="{0A9F465B-BCE9-1D46-AC40-955CFFE641FA}">
      <dgm:prSet/>
      <dgm:spPr/>
      <dgm:t>
        <a:bodyPr/>
        <a:lstStyle/>
        <a:p>
          <a:endParaRPr lang="en-US"/>
        </a:p>
      </dgm:t>
    </dgm:pt>
    <dgm:pt modelId="{5F43A7C9-4D9F-D54F-82D7-4C7F6618EC72}">
      <dgm:prSet/>
      <dgm:spPr/>
      <dgm:t>
        <a:bodyPr/>
        <a:lstStyle/>
        <a:p>
          <a:pPr rtl="0"/>
          <a:r>
            <a:rPr lang="en-US" dirty="0"/>
            <a:t>Performs the data processing functions</a:t>
          </a:r>
        </a:p>
      </dgm:t>
    </dgm:pt>
    <dgm:pt modelId="{F6B8B4DF-DEC1-DD46-9450-5F52CCBEB5FB}" type="parTrans" cxnId="{C322C727-EDC1-5B42-81FC-BC9F2C2670D7}">
      <dgm:prSet/>
      <dgm:spPr/>
      <dgm:t>
        <a:bodyPr/>
        <a:lstStyle/>
        <a:p>
          <a:endParaRPr lang="en-US"/>
        </a:p>
      </dgm:t>
    </dgm:pt>
    <dgm:pt modelId="{EB084FCC-6BD8-4F47-A104-FAE3DD568DEC}" type="sibTrans" cxnId="{C322C727-EDC1-5B42-81FC-BC9F2C2670D7}">
      <dgm:prSet/>
      <dgm:spPr/>
      <dgm:t>
        <a:bodyPr/>
        <a:lstStyle/>
        <a:p>
          <a:endParaRPr lang="en-US"/>
        </a:p>
      </dgm:t>
    </dgm:pt>
    <dgm:pt modelId="{E6ACA15B-D42E-E24B-B4D7-4D933CAD95F5}">
      <dgm:prSet/>
      <dgm:spPr/>
      <dgm:t>
        <a:bodyPr/>
        <a:lstStyle/>
        <a:p>
          <a:pPr rtl="0"/>
          <a:r>
            <a:rPr lang="en-US" dirty="0"/>
            <a:t>Referred to as the </a:t>
          </a:r>
          <a:r>
            <a:rPr lang="en-US" i="1" dirty="0"/>
            <a:t>Central Processing Unit </a:t>
          </a:r>
          <a:r>
            <a:rPr lang="en-US" dirty="0"/>
            <a:t>(CPU)</a:t>
          </a:r>
        </a:p>
      </dgm:t>
    </dgm:pt>
    <dgm:pt modelId="{FD37EBE6-185D-CE4B-B255-F22213F2AC18}" type="parTrans" cxnId="{48C00C8E-9A5D-8A44-94D2-488E6370981A}">
      <dgm:prSet/>
      <dgm:spPr/>
      <dgm:t>
        <a:bodyPr/>
        <a:lstStyle/>
        <a:p>
          <a:endParaRPr lang="en-US"/>
        </a:p>
      </dgm:t>
    </dgm:pt>
    <dgm:pt modelId="{4FD171B1-434C-784F-938A-2595CC0C420D}" type="sibTrans" cxnId="{48C00C8E-9A5D-8A44-94D2-488E6370981A}">
      <dgm:prSet/>
      <dgm:spPr/>
      <dgm:t>
        <a:bodyPr/>
        <a:lstStyle/>
        <a:p>
          <a:endParaRPr lang="en-US"/>
        </a:p>
      </dgm:t>
    </dgm:pt>
    <dgm:pt modelId="{97CEFB03-0ACD-6E46-B3D3-4AF3F2AEFC9F}" type="pres">
      <dgm:prSet presAssocID="{6606A2E3-1043-9D46-A25F-90ADF1BF5E20}" presName="diagram" presStyleCnt="0">
        <dgm:presLayoutVars>
          <dgm:dir/>
          <dgm:resizeHandles val="exact"/>
        </dgm:presLayoutVars>
      </dgm:prSet>
      <dgm:spPr/>
    </dgm:pt>
    <dgm:pt modelId="{421477D8-87FB-CB46-800C-AF5BE18708CF}" type="pres">
      <dgm:prSet presAssocID="{211B828E-6174-D747-8D45-31F211622F30}" presName="node" presStyleLbl="node1" presStyleIdx="0" presStyleCnt="3" custLinFactNeighborX="-11426" custLinFactNeighborY="-103">
        <dgm:presLayoutVars>
          <dgm:bulletEnabled val="1"/>
        </dgm:presLayoutVars>
      </dgm:prSet>
      <dgm:spPr/>
    </dgm:pt>
    <dgm:pt modelId="{5B4C77BF-B560-244E-8C63-9174112AB3FD}" type="pres">
      <dgm:prSet presAssocID="{D1D77116-E4EE-B248-98DC-CC50A1BF792F}" presName="sibTrans" presStyleCnt="0"/>
      <dgm:spPr/>
    </dgm:pt>
    <dgm:pt modelId="{FB16DC6B-9AEC-7E4A-825E-4890CE4FF49B}" type="pres">
      <dgm:prSet presAssocID="{5F43A7C9-4D9F-D54F-82D7-4C7F6618EC72}" presName="node" presStyleLbl="node1" presStyleIdx="1" presStyleCnt="3" custLinFactNeighborX="10980" custLinFactNeighborY="-103">
        <dgm:presLayoutVars>
          <dgm:bulletEnabled val="1"/>
        </dgm:presLayoutVars>
      </dgm:prSet>
      <dgm:spPr/>
    </dgm:pt>
    <dgm:pt modelId="{96322CF8-6DD8-0B44-8A58-209DFBCF5C01}" type="pres">
      <dgm:prSet presAssocID="{EB084FCC-6BD8-4F47-A104-FAE3DD568DEC}" presName="sibTrans" presStyleCnt="0"/>
      <dgm:spPr/>
    </dgm:pt>
    <dgm:pt modelId="{C1868225-F9F8-5B4B-8DA1-9E5EAF33AFC1}" type="pres">
      <dgm:prSet presAssocID="{E6ACA15B-D42E-E24B-B4D7-4D933CAD95F5}" presName="node" presStyleLbl="node1" presStyleIdx="2" presStyleCnt="3" custLinFactNeighborX="11191" custLinFactNeighborY="-2626">
        <dgm:presLayoutVars>
          <dgm:bulletEnabled val="1"/>
        </dgm:presLayoutVars>
      </dgm:prSet>
      <dgm:spPr/>
    </dgm:pt>
  </dgm:ptLst>
  <dgm:cxnLst>
    <dgm:cxn modelId="{4F2DEC1C-EAD3-0246-AA71-1695873C1CCA}" type="presOf" srcId="{E6ACA15B-D42E-E24B-B4D7-4D933CAD95F5}" destId="{C1868225-F9F8-5B4B-8DA1-9E5EAF33AFC1}" srcOrd="0" destOrd="0" presId="urn:microsoft.com/office/officeart/2005/8/layout/default#2"/>
    <dgm:cxn modelId="{C322C727-EDC1-5B42-81FC-BC9F2C2670D7}" srcId="{6606A2E3-1043-9D46-A25F-90ADF1BF5E20}" destId="{5F43A7C9-4D9F-D54F-82D7-4C7F6618EC72}" srcOrd="1" destOrd="0" parTransId="{F6B8B4DF-DEC1-DD46-9450-5F52CCBEB5FB}" sibTransId="{EB084FCC-6BD8-4F47-A104-FAE3DD568DEC}"/>
    <dgm:cxn modelId="{3AF7A72D-2387-6C47-A70F-E1F796B647E6}" type="presOf" srcId="{6606A2E3-1043-9D46-A25F-90ADF1BF5E20}" destId="{97CEFB03-0ACD-6E46-B3D3-4AF3F2AEFC9F}" srcOrd="0" destOrd="0" presId="urn:microsoft.com/office/officeart/2005/8/layout/default#2"/>
    <dgm:cxn modelId="{0A9F465B-BCE9-1D46-AC40-955CFFE641FA}" srcId="{6606A2E3-1043-9D46-A25F-90ADF1BF5E20}" destId="{211B828E-6174-D747-8D45-31F211622F30}" srcOrd="0" destOrd="0" parTransId="{D262110A-53C7-D04E-9899-94616493F444}" sibTransId="{D1D77116-E4EE-B248-98DC-CC50A1BF792F}"/>
    <dgm:cxn modelId="{69BCB76B-8763-F14E-A48D-2633EDA45A05}" type="presOf" srcId="{211B828E-6174-D747-8D45-31F211622F30}" destId="{421477D8-87FB-CB46-800C-AF5BE18708CF}" srcOrd="0" destOrd="0" presId="urn:microsoft.com/office/officeart/2005/8/layout/default#2"/>
    <dgm:cxn modelId="{A238136E-AFC0-C74C-A145-A1CBF5648E86}" type="presOf" srcId="{5F43A7C9-4D9F-D54F-82D7-4C7F6618EC72}" destId="{FB16DC6B-9AEC-7E4A-825E-4890CE4FF49B}" srcOrd="0" destOrd="0" presId="urn:microsoft.com/office/officeart/2005/8/layout/default#2"/>
    <dgm:cxn modelId="{48C00C8E-9A5D-8A44-94D2-488E6370981A}" srcId="{6606A2E3-1043-9D46-A25F-90ADF1BF5E20}" destId="{E6ACA15B-D42E-E24B-B4D7-4D933CAD95F5}" srcOrd="2" destOrd="0" parTransId="{FD37EBE6-185D-CE4B-B255-F22213F2AC18}" sibTransId="{4FD171B1-434C-784F-938A-2595CC0C420D}"/>
    <dgm:cxn modelId="{1F5EE3DF-04A5-2946-ACA0-5C8520487C89}" type="presParOf" srcId="{97CEFB03-0ACD-6E46-B3D3-4AF3F2AEFC9F}" destId="{421477D8-87FB-CB46-800C-AF5BE18708CF}" srcOrd="0" destOrd="0" presId="urn:microsoft.com/office/officeart/2005/8/layout/default#2"/>
    <dgm:cxn modelId="{C801CDF4-1EFD-8D49-A1A6-B80D7E1EEC06}" type="presParOf" srcId="{97CEFB03-0ACD-6E46-B3D3-4AF3F2AEFC9F}" destId="{5B4C77BF-B560-244E-8C63-9174112AB3FD}" srcOrd="1" destOrd="0" presId="urn:microsoft.com/office/officeart/2005/8/layout/default#2"/>
    <dgm:cxn modelId="{774A2048-94F3-C946-8DA4-A5E8330A06C6}" type="presParOf" srcId="{97CEFB03-0ACD-6E46-B3D3-4AF3F2AEFC9F}" destId="{FB16DC6B-9AEC-7E4A-825E-4890CE4FF49B}" srcOrd="2" destOrd="0" presId="urn:microsoft.com/office/officeart/2005/8/layout/default#2"/>
    <dgm:cxn modelId="{C024FFD7-DF17-334A-BE37-C06E0ECA92F9}" type="presParOf" srcId="{97CEFB03-0ACD-6E46-B3D3-4AF3F2AEFC9F}" destId="{96322CF8-6DD8-0B44-8A58-209DFBCF5C01}" srcOrd="3" destOrd="0" presId="urn:microsoft.com/office/officeart/2005/8/layout/default#2"/>
    <dgm:cxn modelId="{753102E2-D019-8F4A-B59A-B537F9E63F1E}" type="presParOf" srcId="{97CEFB03-0ACD-6E46-B3D3-4AF3F2AEFC9F}" destId="{C1868225-F9F8-5B4B-8DA1-9E5EAF33AFC1}" srcOrd="4"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213B13-A9D0-2E41-AD45-11CE6B30FA63}" type="doc">
      <dgm:prSet loTypeId="urn:microsoft.com/office/officeart/2005/8/layout/hierarchy5" loCatId="hierarchy" qsTypeId="urn:microsoft.com/office/officeart/2005/8/quickstyle/simple4" qsCatId="simple" csTypeId="urn:microsoft.com/office/officeart/2005/8/colors/accent1_2" csCatId="accent1" phldr="1"/>
      <dgm:spPr/>
      <dgm:t>
        <a:bodyPr/>
        <a:lstStyle/>
        <a:p>
          <a:endParaRPr lang="en-US"/>
        </a:p>
      </dgm:t>
    </dgm:pt>
    <dgm:pt modelId="{EEFA41DF-5A8B-3D4D-97A0-FB4A48D62AEB}">
      <dgm:prSet custT="1"/>
      <dgm:spPr>
        <a:solidFill>
          <a:schemeClr val="bg1"/>
        </a:solidFill>
        <a:ln>
          <a:solidFill>
            <a:schemeClr val="accent1"/>
          </a:solidFill>
        </a:ln>
      </dgm:spPr>
      <dgm:t>
        <a:bodyPr/>
        <a:lstStyle/>
        <a:p>
          <a:pPr rtl="0"/>
          <a:r>
            <a:rPr lang="en-US" sz="3200" dirty="0">
              <a:solidFill>
                <a:schemeClr val="tx1"/>
              </a:solidFill>
            </a:rPr>
            <a:t>Move data between the computer and  its external environment</a:t>
          </a:r>
        </a:p>
      </dgm:t>
    </dgm:pt>
    <dgm:pt modelId="{0E850D74-1A5F-3B42-90F5-BA9370A679D1}" type="parTrans" cxnId="{589D1413-7611-CB45-BDA8-966152F053BA}">
      <dgm:prSet/>
      <dgm:spPr/>
      <dgm:t>
        <a:bodyPr/>
        <a:lstStyle/>
        <a:p>
          <a:endParaRPr lang="en-US"/>
        </a:p>
      </dgm:t>
    </dgm:pt>
    <dgm:pt modelId="{8A364EA6-BC24-5246-8DBB-5E40E1A455F4}" type="sibTrans" cxnId="{589D1413-7611-CB45-BDA8-966152F053BA}">
      <dgm:prSet/>
      <dgm:spPr/>
      <dgm:t>
        <a:bodyPr/>
        <a:lstStyle/>
        <a:p>
          <a:endParaRPr lang="en-US"/>
        </a:p>
      </dgm:t>
    </dgm:pt>
    <dgm:pt modelId="{62798AD3-A234-374F-872D-8C94832D946E}">
      <dgm:prSet/>
      <dgm:spPr>
        <a:solidFill>
          <a:schemeClr val="bg1"/>
        </a:solidFill>
        <a:ln>
          <a:solidFill>
            <a:schemeClr val="accent1"/>
          </a:solidFill>
        </a:ln>
      </dgm:spPr>
      <dgm:t>
        <a:bodyPr/>
        <a:lstStyle/>
        <a:p>
          <a:pPr rtl="0"/>
          <a:r>
            <a:rPr lang="en-US" dirty="0">
              <a:solidFill>
                <a:schemeClr val="tx1"/>
              </a:solidFill>
            </a:rPr>
            <a:t>Secondary memory devices (e.g. disks)</a:t>
          </a:r>
        </a:p>
      </dgm:t>
    </dgm:pt>
    <dgm:pt modelId="{D597B50C-11BB-394D-B818-DA50C2C7943D}" type="parTrans" cxnId="{A69D36B7-6F1B-1E43-BF0D-63D7AA0F17BA}">
      <dgm:prSet/>
      <dgm:spPr/>
      <dgm:t>
        <a:bodyPr/>
        <a:lstStyle/>
        <a:p>
          <a:endParaRPr lang="en-US" dirty="0"/>
        </a:p>
      </dgm:t>
    </dgm:pt>
    <dgm:pt modelId="{ABFE6964-F7ED-9245-9D24-A747C1790289}" type="sibTrans" cxnId="{A69D36B7-6F1B-1E43-BF0D-63D7AA0F17BA}">
      <dgm:prSet/>
      <dgm:spPr/>
      <dgm:t>
        <a:bodyPr/>
        <a:lstStyle/>
        <a:p>
          <a:endParaRPr lang="en-US"/>
        </a:p>
      </dgm:t>
    </dgm:pt>
    <dgm:pt modelId="{4B479AE9-1E14-9B4B-B58C-2BE94915783B}">
      <dgm:prSet/>
      <dgm:spPr>
        <a:solidFill>
          <a:schemeClr val="bg1"/>
        </a:solidFill>
        <a:ln>
          <a:solidFill>
            <a:schemeClr val="accent1"/>
          </a:solidFill>
        </a:ln>
      </dgm:spPr>
      <dgm:t>
        <a:bodyPr/>
        <a:lstStyle/>
        <a:p>
          <a:pPr rtl="0"/>
          <a:r>
            <a:rPr lang="en-US" dirty="0">
              <a:solidFill>
                <a:schemeClr val="tx1"/>
              </a:solidFill>
            </a:rPr>
            <a:t>Communications equipment</a:t>
          </a:r>
        </a:p>
        <a:p>
          <a:pPr rtl="0"/>
          <a:r>
            <a:rPr lang="en-US" dirty="0">
              <a:solidFill>
                <a:schemeClr val="tx1"/>
              </a:solidFill>
            </a:rPr>
            <a:t>(e.g. cameras)</a:t>
          </a:r>
        </a:p>
      </dgm:t>
    </dgm:pt>
    <dgm:pt modelId="{9F53347B-0A37-9E47-8A36-A015DFA4688A}" type="parTrans" cxnId="{AB11E6F6-BAC8-AD43-B037-A4E36CB6552F}">
      <dgm:prSet/>
      <dgm:spPr/>
      <dgm:t>
        <a:bodyPr/>
        <a:lstStyle/>
        <a:p>
          <a:endParaRPr lang="en-US" dirty="0"/>
        </a:p>
      </dgm:t>
    </dgm:pt>
    <dgm:pt modelId="{1AD8A2FB-CD95-6442-9623-F46076432985}" type="sibTrans" cxnId="{AB11E6F6-BAC8-AD43-B037-A4E36CB6552F}">
      <dgm:prSet/>
      <dgm:spPr/>
      <dgm:t>
        <a:bodyPr/>
        <a:lstStyle/>
        <a:p>
          <a:endParaRPr lang="en-US"/>
        </a:p>
      </dgm:t>
    </dgm:pt>
    <dgm:pt modelId="{E00AFB1C-568F-9E45-BEB4-364298F15AA3}">
      <dgm:prSet/>
      <dgm:spPr>
        <a:solidFill>
          <a:schemeClr val="bg1"/>
        </a:solidFill>
        <a:ln>
          <a:solidFill>
            <a:schemeClr val="accent1"/>
          </a:solidFill>
        </a:ln>
      </dgm:spPr>
      <dgm:t>
        <a:bodyPr/>
        <a:lstStyle/>
        <a:p>
          <a:pPr rtl="0"/>
          <a:r>
            <a:rPr lang="en-US" dirty="0">
              <a:solidFill>
                <a:schemeClr val="tx1"/>
              </a:solidFill>
            </a:rPr>
            <a:t>Terminals</a:t>
          </a:r>
        </a:p>
      </dgm:t>
    </dgm:pt>
    <dgm:pt modelId="{B09460E4-89CE-EB46-9D27-B834E60B077C}" type="parTrans" cxnId="{0DDDE72D-5141-E248-9662-5548498B977E}">
      <dgm:prSet/>
      <dgm:spPr/>
      <dgm:t>
        <a:bodyPr/>
        <a:lstStyle/>
        <a:p>
          <a:endParaRPr lang="en-US" dirty="0"/>
        </a:p>
      </dgm:t>
    </dgm:pt>
    <dgm:pt modelId="{9E0D131D-B2BE-6646-82BE-A97FE5C813A2}" type="sibTrans" cxnId="{0DDDE72D-5141-E248-9662-5548498B977E}">
      <dgm:prSet/>
      <dgm:spPr/>
      <dgm:t>
        <a:bodyPr/>
        <a:lstStyle/>
        <a:p>
          <a:endParaRPr lang="en-US"/>
        </a:p>
      </dgm:t>
    </dgm:pt>
    <dgm:pt modelId="{6D85F9F4-607F-AF45-9E26-9F3415EED225}" type="pres">
      <dgm:prSet presAssocID="{C6213B13-A9D0-2E41-AD45-11CE6B30FA63}" presName="mainComposite" presStyleCnt="0">
        <dgm:presLayoutVars>
          <dgm:chPref val="1"/>
          <dgm:dir/>
          <dgm:animOne val="branch"/>
          <dgm:animLvl val="lvl"/>
          <dgm:resizeHandles val="exact"/>
        </dgm:presLayoutVars>
      </dgm:prSet>
      <dgm:spPr/>
    </dgm:pt>
    <dgm:pt modelId="{3E49C39E-BA41-004A-BDF3-2968C3B52597}" type="pres">
      <dgm:prSet presAssocID="{C6213B13-A9D0-2E41-AD45-11CE6B30FA63}" presName="hierFlow" presStyleCnt="0"/>
      <dgm:spPr/>
    </dgm:pt>
    <dgm:pt modelId="{BBA44117-5936-4E47-A125-D2E628BB1173}" type="pres">
      <dgm:prSet presAssocID="{C6213B13-A9D0-2E41-AD45-11CE6B30FA63}" presName="hierChild1" presStyleCnt="0">
        <dgm:presLayoutVars>
          <dgm:chPref val="1"/>
          <dgm:animOne val="branch"/>
          <dgm:animLvl val="lvl"/>
        </dgm:presLayoutVars>
      </dgm:prSet>
      <dgm:spPr/>
    </dgm:pt>
    <dgm:pt modelId="{113F1D97-9E90-E740-AEDB-3443BAD9AB1F}" type="pres">
      <dgm:prSet presAssocID="{EEFA41DF-5A8B-3D4D-97A0-FB4A48D62AEB}" presName="Name17" presStyleCnt="0"/>
      <dgm:spPr/>
    </dgm:pt>
    <dgm:pt modelId="{F1D063C7-04B4-6B47-9C23-C6F87DF56C95}" type="pres">
      <dgm:prSet presAssocID="{EEFA41DF-5A8B-3D4D-97A0-FB4A48D62AEB}" presName="level1Shape" presStyleLbl="node0" presStyleIdx="0" presStyleCnt="1" custScaleX="124258" custScaleY="306299">
        <dgm:presLayoutVars>
          <dgm:chPref val="3"/>
        </dgm:presLayoutVars>
      </dgm:prSet>
      <dgm:spPr/>
    </dgm:pt>
    <dgm:pt modelId="{644C255F-5764-AD44-B363-582F0246F339}" type="pres">
      <dgm:prSet presAssocID="{EEFA41DF-5A8B-3D4D-97A0-FB4A48D62AEB}" presName="hierChild2" presStyleCnt="0"/>
      <dgm:spPr/>
    </dgm:pt>
    <dgm:pt modelId="{9F422072-8793-3945-A574-9BEF2CA9AF69}" type="pres">
      <dgm:prSet presAssocID="{D597B50C-11BB-394D-B818-DA50C2C7943D}" presName="Name25" presStyleLbl="parChTrans1D2" presStyleIdx="0" presStyleCnt="3"/>
      <dgm:spPr/>
    </dgm:pt>
    <dgm:pt modelId="{7DFDED8C-5B5E-3248-9C35-343FAC1D1ED5}" type="pres">
      <dgm:prSet presAssocID="{D597B50C-11BB-394D-B818-DA50C2C7943D}" presName="connTx" presStyleLbl="parChTrans1D2" presStyleIdx="0" presStyleCnt="3"/>
      <dgm:spPr/>
    </dgm:pt>
    <dgm:pt modelId="{CB0681EA-9380-414A-BDD5-5D45B14FAC23}" type="pres">
      <dgm:prSet presAssocID="{62798AD3-A234-374F-872D-8C94832D946E}" presName="Name30" presStyleCnt="0"/>
      <dgm:spPr/>
    </dgm:pt>
    <dgm:pt modelId="{27072FB2-AA70-0B42-8209-40CD36EC0342}" type="pres">
      <dgm:prSet presAssocID="{62798AD3-A234-374F-872D-8C94832D946E}" presName="level2Shape" presStyleLbl="node2" presStyleIdx="0" presStyleCnt="3"/>
      <dgm:spPr/>
    </dgm:pt>
    <dgm:pt modelId="{75968C84-FE25-F24E-A0DD-5BA3DEC2AA06}" type="pres">
      <dgm:prSet presAssocID="{62798AD3-A234-374F-872D-8C94832D946E}" presName="hierChild3" presStyleCnt="0"/>
      <dgm:spPr/>
    </dgm:pt>
    <dgm:pt modelId="{6B6E02F7-EF8A-014D-B232-4B4AF36796C0}" type="pres">
      <dgm:prSet presAssocID="{9F53347B-0A37-9E47-8A36-A015DFA4688A}" presName="Name25" presStyleLbl="parChTrans1D2" presStyleIdx="1" presStyleCnt="3"/>
      <dgm:spPr/>
    </dgm:pt>
    <dgm:pt modelId="{EE4943FE-39BA-C44A-9739-E30FFB19C540}" type="pres">
      <dgm:prSet presAssocID="{9F53347B-0A37-9E47-8A36-A015DFA4688A}" presName="connTx" presStyleLbl="parChTrans1D2" presStyleIdx="1" presStyleCnt="3"/>
      <dgm:spPr/>
    </dgm:pt>
    <dgm:pt modelId="{827DF238-F01B-AF4B-A736-02BFA401948D}" type="pres">
      <dgm:prSet presAssocID="{4B479AE9-1E14-9B4B-B58C-2BE94915783B}" presName="Name30" presStyleCnt="0"/>
      <dgm:spPr/>
    </dgm:pt>
    <dgm:pt modelId="{0A4B2E8D-11E8-0B43-B8E6-B0FC31F8806C}" type="pres">
      <dgm:prSet presAssocID="{4B479AE9-1E14-9B4B-B58C-2BE94915783B}" presName="level2Shape" presStyleLbl="node2" presStyleIdx="1" presStyleCnt="3"/>
      <dgm:spPr/>
    </dgm:pt>
    <dgm:pt modelId="{1C223557-383B-BE48-9ABE-D0A02DF0FC92}" type="pres">
      <dgm:prSet presAssocID="{4B479AE9-1E14-9B4B-B58C-2BE94915783B}" presName="hierChild3" presStyleCnt="0"/>
      <dgm:spPr/>
    </dgm:pt>
    <dgm:pt modelId="{6BEF47CA-0CBD-2B44-96A6-C027A82559FD}" type="pres">
      <dgm:prSet presAssocID="{B09460E4-89CE-EB46-9D27-B834E60B077C}" presName="Name25" presStyleLbl="parChTrans1D2" presStyleIdx="2" presStyleCnt="3"/>
      <dgm:spPr/>
    </dgm:pt>
    <dgm:pt modelId="{8FB34180-4636-BB45-9DD3-07197FCC8D9A}" type="pres">
      <dgm:prSet presAssocID="{B09460E4-89CE-EB46-9D27-B834E60B077C}" presName="connTx" presStyleLbl="parChTrans1D2" presStyleIdx="2" presStyleCnt="3"/>
      <dgm:spPr/>
    </dgm:pt>
    <dgm:pt modelId="{053071C9-6D24-774F-8CEB-FB100F3C4CE4}" type="pres">
      <dgm:prSet presAssocID="{E00AFB1C-568F-9E45-BEB4-364298F15AA3}" presName="Name30" presStyleCnt="0"/>
      <dgm:spPr/>
    </dgm:pt>
    <dgm:pt modelId="{71F696A8-4BBA-284A-A6A9-6E6BB10325F2}" type="pres">
      <dgm:prSet presAssocID="{E00AFB1C-568F-9E45-BEB4-364298F15AA3}" presName="level2Shape" presStyleLbl="node2" presStyleIdx="2" presStyleCnt="3"/>
      <dgm:spPr/>
    </dgm:pt>
    <dgm:pt modelId="{AAF27DB8-D460-4C43-B054-EB3140EA55A6}" type="pres">
      <dgm:prSet presAssocID="{E00AFB1C-568F-9E45-BEB4-364298F15AA3}" presName="hierChild3" presStyleCnt="0"/>
      <dgm:spPr/>
    </dgm:pt>
    <dgm:pt modelId="{7E4385E9-8DDD-9946-8CBF-7161DBE0DB0A}" type="pres">
      <dgm:prSet presAssocID="{C6213B13-A9D0-2E41-AD45-11CE6B30FA63}" presName="bgShapesFlow" presStyleCnt="0"/>
      <dgm:spPr/>
    </dgm:pt>
  </dgm:ptLst>
  <dgm:cxnLst>
    <dgm:cxn modelId="{4E8BCC0A-9B34-264C-8958-C0BCFC2BEBCD}" type="presOf" srcId="{4B479AE9-1E14-9B4B-B58C-2BE94915783B}" destId="{0A4B2E8D-11E8-0B43-B8E6-B0FC31F8806C}" srcOrd="0" destOrd="0" presId="urn:microsoft.com/office/officeart/2005/8/layout/hierarchy5"/>
    <dgm:cxn modelId="{589D1413-7611-CB45-BDA8-966152F053BA}" srcId="{C6213B13-A9D0-2E41-AD45-11CE6B30FA63}" destId="{EEFA41DF-5A8B-3D4D-97A0-FB4A48D62AEB}" srcOrd="0" destOrd="0" parTransId="{0E850D74-1A5F-3B42-90F5-BA9370A679D1}" sibTransId="{8A364EA6-BC24-5246-8DBB-5E40E1A455F4}"/>
    <dgm:cxn modelId="{43899724-4203-2E4B-9E7D-435C1478A384}" type="presOf" srcId="{B09460E4-89CE-EB46-9D27-B834E60B077C}" destId="{8FB34180-4636-BB45-9DD3-07197FCC8D9A}" srcOrd="1" destOrd="0" presId="urn:microsoft.com/office/officeart/2005/8/layout/hierarchy5"/>
    <dgm:cxn modelId="{0DDDE72D-5141-E248-9662-5548498B977E}" srcId="{EEFA41DF-5A8B-3D4D-97A0-FB4A48D62AEB}" destId="{E00AFB1C-568F-9E45-BEB4-364298F15AA3}" srcOrd="2" destOrd="0" parTransId="{B09460E4-89CE-EB46-9D27-B834E60B077C}" sibTransId="{9E0D131D-B2BE-6646-82BE-A97FE5C813A2}"/>
    <dgm:cxn modelId="{89545939-D653-F348-9BC1-8812F89B80EF}" type="presOf" srcId="{9F53347B-0A37-9E47-8A36-A015DFA4688A}" destId="{EE4943FE-39BA-C44A-9739-E30FFB19C540}" srcOrd="1" destOrd="0" presId="urn:microsoft.com/office/officeart/2005/8/layout/hierarchy5"/>
    <dgm:cxn modelId="{F32A126D-037E-B34E-8F86-CE432C36C73E}" type="presOf" srcId="{9F53347B-0A37-9E47-8A36-A015DFA4688A}" destId="{6B6E02F7-EF8A-014D-B232-4B4AF36796C0}" srcOrd="0" destOrd="0" presId="urn:microsoft.com/office/officeart/2005/8/layout/hierarchy5"/>
    <dgm:cxn modelId="{DE65F677-058C-F44D-B9AB-DD49843E1A76}" type="presOf" srcId="{E00AFB1C-568F-9E45-BEB4-364298F15AA3}" destId="{71F696A8-4BBA-284A-A6A9-6E6BB10325F2}" srcOrd="0" destOrd="0" presId="urn:microsoft.com/office/officeart/2005/8/layout/hierarchy5"/>
    <dgm:cxn modelId="{DB7BC4AA-9301-374F-A42C-C81D94B5952F}" type="presOf" srcId="{C6213B13-A9D0-2E41-AD45-11CE6B30FA63}" destId="{6D85F9F4-607F-AF45-9E26-9F3415EED225}" srcOrd="0" destOrd="0" presId="urn:microsoft.com/office/officeart/2005/8/layout/hierarchy5"/>
    <dgm:cxn modelId="{1A8CF6AA-B0F3-9244-A56D-CD03A214BB42}" type="presOf" srcId="{B09460E4-89CE-EB46-9D27-B834E60B077C}" destId="{6BEF47CA-0CBD-2B44-96A6-C027A82559FD}" srcOrd="0" destOrd="0" presId="urn:microsoft.com/office/officeart/2005/8/layout/hierarchy5"/>
    <dgm:cxn modelId="{A69D36B7-6F1B-1E43-BF0D-63D7AA0F17BA}" srcId="{EEFA41DF-5A8B-3D4D-97A0-FB4A48D62AEB}" destId="{62798AD3-A234-374F-872D-8C94832D946E}" srcOrd="0" destOrd="0" parTransId="{D597B50C-11BB-394D-B818-DA50C2C7943D}" sibTransId="{ABFE6964-F7ED-9245-9D24-A747C1790289}"/>
    <dgm:cxn modelId="{136350BB-A00D-8E43-9FBC-CD01B433F155}" type="presOf" srcId="{62798AD3-A234-374F-872D-8C94832D946E}" destId="{27072FB2-AA70-0B42-8209-40CD36EC0342}" srcOrd="0" destOrd="0" presId="urn:microsoft.com/office/officeart/2005/8/layout/hierarchy5"/>
    <dgm:cxn modelId="{ECA12FBF-FC4D-7B49-A67A-4FE523C5FC41}" type="presOf" srcId="{D597B50C-11BB-394D-B818-DA50C2C7943D}" destId="{9F422072-8793-3945-A574-9BEF2CA9AF69}" srcOrd="0" destOrd="0" presId="urn:microsoft.com/office/officeart/2005/8/layout/hierarchy5"/>
    <dgm:cxn modelId="{056E4FD8-7A82-2842-A67E-6DB7BBBE3EBA}" type="presOf" srcId="{EEFA41DF-5A8B-3D4D-97A0-FB4A48D62AEB}" destId="{F1D063C7-04B4-6B47-9C23-C6F87DF56C95}" srcOrd="0" destOrd="0" presId="urn:microsoft.com/office/officeart/2005/8/layout/hierarchy5"/>
    <dgm:cxn modelId="{AB11E6F6-BAC8-AD43-B037-A4E36CB6552F}" srcId="{EEFA41DF-5A8B-3D4D-97A0-FB4A48D62AEB}" destId="{4B479AE9-1E14-9B4B-B58C-2BE94915783B}" srcOrd="1" destOrd="0" parTransId="{9F53347B-0A37-9E47-8A36-A015DFA4688A}" sibTransId="{1AD8A2FB-CD95-6442-9623-F46076432985}"/>
    <dgm:cxn modelId="{DC4292FA-C50D-C54E-A793-22AA83E9B774}" type="presOf" srcId="{D597B50C-11BB-394D-B818-DA50C2C7943D}" destId="{7DFDED8C-5B5E-3248-9C35-343FAC1D1ED5}" srcOrd="1" destOrd="0" presId="urn:microsoft.com/office/officeart/2005/8/layout/hierarchy5"/>
    <dgm:cxn modelId="{C832C429-EDEC-2B40-90FD-5EE41960561C}" type="presParOf" srcId="{6D85F9F4-607F-AF45-9E26-9F3415EED225}" destId="{3E49C39E-BA41-004A-BDF3-2968C3B52597}" srcOrd="0" destOrd="0" presId="urn:microsoft.com/office/officeart/2005/8/layout/hierarchy5"/>
    <dgm:cxn modelId="{6B5AB48A-CE51-B04F-BCC2-34E6151598B7}" type="presParOf" srcId="{3E49C39E-BA41-004A-BDF3-2968C3B52597}" destId="{BBA44117-5936-4E47-A125-D2E628BB1173}" srcOrd="0" destOrd="0" presId="urn:microsoft.com/office/officeart/2005/8/layout/hierarchy5"/>
    <dgm:cxn modelId="{EF838792-D17B-A845-A123-D696815DF99F}" type="presParOf" srcId="{BBA44117-5936-4E47-A125-D2E628BB1173}" destId="{113F1D97-9E90-E740-AEDB-3443BAD9AB1F}" srcOrd="0" destOrd="0" presId="urn:microsoft.com/office/officeart/2005/8/layout/hierarchy5"/>
    <dgm:cxn modelId="{A04BCBA9-8862-2E48-97B9-7BBF0A8C2672}" type="presParOf" srcId="{113F1D97-9E90-E740-AEDB-3443BAD9AB1F}" destId="{F1D063C7-04B4-6B47-9C23-C6F87DF56C95}" srcOrd="0" destOrd="0" presId="urn:microsoft.com/office/officeart/2005/8/layout/hierarchy5"/>
    <dgm:cxn modelId="{5D443C9B-CCF0-8941-AF6F-402356C2498C}" type="presParOf" srcId="{113F1D97-9E90-E740-AEDB-3443BAD9AB1F}" destId="{644C255F-5764-AD44-B363-582F0246F339}" srcOrd="1" destOrd="0" presId="urn:microsoft.com/office/officeart/2005/8/layout/hierarchy5"/>
    <dgm:cxn modelId="{FAEE39E0-343B-554B-AA15-CB7237CE6E77}" type="presParOf" srcId="{644C255F-5764-AD44-B363-582F0246F339}" destId="{9F422072-8793-3945-A574-9BEF2CA9AF69}" srcOrd="0" destOrd="0" presId="urn:microsoft.com/office/officeart/2005/8/layout/hierarchy5"/>
    <dgm:cxn modelId="{CD82B3C7-6E6F-1D43-9EA9-78A20C3A8B1A}" type="presParOf" srcId="{9F422072-8793-3945-A574-9BEF2CA9AF69}" destId="{7DFDED8C-5B5E-3248-9C35-343FAC1D1ED5}" srcOrd="0" destOrd="0" presId="urn:microsoft.com/office/officeart/2005/8/layout/hierarchy5"/>
    <dgm:cxn modelId="{642532F1-45E6-E14B-B3AA-D0C1D9CE9BF7}" type="presParOf" srcId="{644C255F-5764-AD44-B363-582F0246F339}" destId="{CB0681EA-9380-414A-BDD5-5D45B14FAC23}" srcOrd="1" destOrd="0" presId="urn:microsoft.com/office/officeart/2005/8/layout/hierarchy5"/>
    <dgm:cxn modelId="{D12075A0-DF96-3E4F-AC4C-289746F5CE8D}" type="presParOf" srcId="{CB0681EA-9380-414A-BDD5-5D45B14FAC23}" destId="{27072FB2-AA70-0B42-8209-40CD36EC0342}" srcOrd="0" destOrd="0" presId="urn:microsoft.com/office/officeart/2005/8/layout/hierarchy5"/>
    <dgm:cxn modelId="{77E25EFF-9F8C-E54E-9486-C687434EE5E0}" type="presParOf" srcId="{CB0681EA-9380-414A-BDD5-5D45B14FAC23}" destId="{75968C84-FE25-F24E-A0DD-5BA3DEC2AA06}" srcOrd="1" destOrd="0" presId="urn:microsoft.com/office/officeart/2005/8/layout/hierarchy5"/>
    <dgm:cxn modelId="{DAC86E7A-71A8-0D45-84A8-0EACD81AFA11}" type="presParOf" srcId="{644C255F-5764-AD44-B363-582F0246F339}" destId="{6B6E02F7-EF8A-014D-B232-4B4AF36796C0}" srcOrd="2" destOrd="0" presId="urn:microsoft.com/office/officeart/2005/8/layout/hierarchy5"/>
    <dgm:cxn modelId="{E0BD5999-CE6C-9E42-99B9-15EC9429B30D}" type="presParOf" srcId="{6B6E02F7-EF8A-014D-B232-4B4AF36796C0}" destId="{EE4943FE-39BA-C44A-9739-E30FFB19C540}" srcOrd="0" destOrd="0" presId="urn:microsoft.com/office/officeart/2005/8/layout/hierarchy5"/>
    <dgm:cxn modelId="{31055325-FFF8-B647-BEDE-6458594DD4F6}" type="presParOf" srcId="{644C255F-5764-AD44-B363-582F0246F339}" destId="{827DF238-F01B-AF4B-A736-02BFA401948D}" srcOrd="3" destOrd="0" presId="urn:microsoft.com/office/officeart/2005/8/layout/hierarchy5"/>
    <dgm:cxn modelId="{282C01F4-B520-834A-AC7B-404D4C8374AB}" type="presParOf" srcId="{827DF238-F01B-AF4B-A736-02BFA401948D}" destId="{0A4B2E8D-11E8-0B43-B8E6-B0FC31F8806C}" srcOrd="0" destOrd="0" presId="urn:microsoft.com/office/officeart/2005/8/layout/hierarchy5"/>
    <dgm:cxn modelId="{B2A36F02-910F-2C4F-89AA-8BF209B5A317}" type="presParOf" srcId="{827DF238-F01B-AF4B-A736-02BFA401948D}" destId="{1C223557-383B-BE48-9ABE-D0A02DF0FC92}" srcOrd="1" destOrd="0" presId="urn:microsoft.com/office/officeart/2005/8/layout/hierarchy5"/>
    <dgm:cxn modelId="{CD5C42E2-89C5-E649-9255-FF1242C17E96}" type="presParOf" srcId="{644C255F-5764-AD44-B363-582F0246F339}" destId="{6BEF47CA-0CBD-2B44-96A6-C027A82559FD}" srcOrd="4" destOrd="0" presId="urn:microsoft.com/office/officeart/2005/8/layout/hierarchy5"/>
    <dgm:cxn modelId="{2D424DD3-3EB1-4D43-91B1-A8C9AF2857F7}" type="presParOf" srcId="{6BEF47CA-0CBD-2B44-96A6-C027A82559FD}" destId="{8FB34180-4636-BB45-9DD3-07197FCC8D9A}" srcOrd="0" destOrd="0" presId="urn:microsoft.com/office/officeart/2005/8/layout/hierarchy5"/>
    <dgm:cxn modelId="{06F9B33D-3FF6-1E4A-809A-AEE987FE87E9}" type="presParOf" srcId="{644C255F-5764-AD44-B363-582F0246F339}" destId="{053071C9-6D24-774F-8CEB-FB100F3C4CE4}" srcOrd="5" destOrd="0" presId="urn:microsoft.com/office/officeart/2005/8/layout/hierarchy5"/>
    <dgm:cxn modelId="{39B1759B-5914-2B4B-9786-F566C9CD61EE}" type="presParOf" srcId="{053071C9-6D24-774F-8CEB-FB100F3C4CE4}" destId="{71F696A8-4BBA-284A-A6A9-6E6BB10325F2}" srcOrd="0" destOrd="0" presId="urn:microsoft.com/office/officeart/2005/8/layout/hierarchy5"/>
    <dgm:cxn modelId="{4C1D4E5F-720C-1D4A-BE30-E54D9344DB35}" type="presParOf" srcId="{053071C9-6D24-774F-8CEB-FB100F3C4CE4}" destId="{AAF27DB8-D460-4C43-B054-EB3140EA55A6}" srcOrd="1" destOrd="0" presId="urn:microsoft.com/office/officeart/2005/8/layout/hierarchy5"/>
    <dgm:cxn modelId="{3E950B42-756B-FD4B-81FD-89AE7C3A22E6}" type="presParOf" srcId="{6D85F9F4-607F-AF45-9E26-9F3415EED225}" destId="{7E4385E9-8DDD-9946-8CBF-7161DBE0DB0A}"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9EE2F2-96E3-E94E-AAF2-CDDA508BAD94}" type="doc">
      <dgm:prSet loTypeId="urn:microsoft.com/office/officeart/2005/8/layout/hProcess9" loCatId="list" qsTypeId="urn:microsoft.com/office/officeart/2005/8/quickstyle/simple4" qsCatId="simple" csTypeId="urn:microsoft.com/office/officeart/2005/8/colors/accent1_2" csCatId="accent1" phldr="1"/>
      <dgm:spPr/>
      <dgm:t>
        <a:bodyPr/>
        <a:lstStyle/>
        <a:p>
          <a:endParaRPr lang="en-US"/>
        </a:p>
      </dgm:t>
    </dgm:pt>
    <dgm:pt modelId="{EC8F9867-988D-4B45-AAFF-E032C295F482}">
      <dgm:prSet/>
      <dgm:spPr/>
      <dgm:t>
        <a:bodyPr/>
        <a:lstStyle/>
        <a:p>
          <a:r>
            <a:rPr lang="en-US" dirty="0"/>
            <a:t>Processor reads (fetches) instructions from memory</a:t>
          </a:r>
        </a:p>
      </dgm:t>
    </dgm:pt>
    <dgm:pt modelId="{15BBB3AD-BACE-824E-B823-9A0F8B0B731B}" type="parTrans" cxnId="{FF74B327-0DB8-9E46-9C2D-0EC4EB488474}">
      <dgm:prSet/>
      <dgm:spPr/>
      <dgm:t>
        <a:bodyPr/>
        <a:lstStyle/>
        <a:p>
          <a:endParaRPr lang="en-US"/>
        </a:p>
      </dgm:t>
    </dgm:pt>
    <dgm:pt modelId="{694342DE-2DFE-DA4D-B949-20B362624EF5}" type="sibTrans" cxnId="{FF74B327-0DB8-9E46-9C2D-0EC4EB488474}">
      <dgm:prSet/>
      <dgm:spPr/>
      <dgm:t>
        <a:bodyPr/>
        <a:lstStyle/>
        <a:p>
          <a:endParaRPr lang="en-US"/>
        </a:p>
      </dgm:t>
    </dgm:pt>
    <dgm:pt modelId="{CE52B32C-06C4-6443-AD16-DB864EB959C0}">
      <dgm:prSet/>
      <dgm:spPr/>
      <dgm:t>
        <a:bodyPr/>
        <a:lstStyle/>
        <a:p>
          <a:r>
            <a:rPr lang="en-US" dirty="0"/>
            <a:t>Processor executes each instruction</a:t>
          </a:r>
        </a:p>
      </dgm:t>
    </dgm:pt>
    <dgm:pt modelId="{FB739005-8423-0B42-914A-553E152678D6}" type="parTrans" cxnId="{B55F1616-839C-AA48-8DFB-1AB748CEE23B}">
      <dgm:prSet/>
      <dgm:spPr/>
      <dgm:t>
        <a:bodyPr/>
        <a:lstStyle/>
        <a:p>
          <a:endParaRPr lang="en-US"/>
        </a:p>
      </dgm:t>
    </dgm:pt>
    <dgm:pt modelId="{AC400D9B-818A-D544-85DA-EA297AC9D299}" type="sibTrans" cxnId="{B55F1616-839C-AA48-8DFB-1AB748CEE23B}">
      <dgm:prSet/>
      <dgm:spPr/>
      <dgm:t>
        <a:bodyPr/>
        <a:lstStyle/>
        <a:p>
          <a:endParaRPr lang="en-US"/>
        </a:p>
      </dgm:t>
    </dgm:pt>
    <dgm:pt modelId="{43B9C9C2-F8C7-0749-9652-0164D1693909}" type="pres">
      <dgm:prSet presAssocID="{A99EE2F2-96E3-E94E-AAF2-CDDA508BAD94}" presName="CompostProcess" presStyleCnt="0">
        <dgm:presLayoutVars>
          <dgm:dir/>
          <dgm:resizeHandles val="exact"/>
        </dgm:presLayoutVars>
      </dgm:prSet>
      <dgm:spPr/>
    </dgm:pt>
    <dgm:pt modelId="{36DB873E-21A1-144A-9AD7-E6EBFB71C30C}" type="pres">
      <dgm:prSet presAssocID="{A99EE2F2-96E3-E94E-AAF2-CDDA508BAD94}" presName="arrow" presStyleLbl="bgShp" presStyleIdx="0" presStyleCnt="1"/>
      <dgm:spPr>
        <a:solidFill>
          <a:schemeClr val="bg1"/>
        </a:solidFill>
        <a:ln>
          <a:solidFill>
            <a:schemeClr val="accent1"/>
          </a:solidFill>
        </a:ln>
      </dgm:spPr>
    </dgm:pt>
    <dgm:pt modelId="{A586CFED-CCBF-DB4B-8AE1-64958958146A}" type="pres">
      <dgm:prSet presAssocID="{A99EE2F2-96E3-E94E-AAF2-CDDA508BAD94}" presName="linearProcess" presStyleCnt="0"/>
      <dgm:spPr/>
    </dgm:pt>
    <dgm:pt modelId="{559AD022-6B47-494A-989A-66B40C1EA3D9}" type="pres">
      <dgm:prSet presAssocID="{EC8F9867-988D-4B45-AAFF-E032C295F482}" presName="textNode" presStyleLbl="node1" presStyleIdx="0" presStyleCnt="2">
        <dgm:presLayoutVars>
          <dgm:bulletEnabled val="1"/>
        </dgm:presLayoutVars>
      </dgm:prSet>
      <dgm:spPr/>
    </dgm:pt>
    <dgm:pt modelId="{D0D10D6D-9B73-554F-B8B4-33FC07A77D56}" type="pres">
      <dgm:prSet presAssocID="{694342DE-2DFE-DA4D-B949-20B362624EF5}" presName="sibTrans" presStyleCnt="0"/>
      <dgm:spPr/>
    </dgm:pt>
    <dgm:pt modelId="{AA5A79E6-F2A8-FE46-95C5-F961763B77BB}" type="pres">
      <dgm:prSet presAssocID="{CE52B32C-06C4-6443-AD16-DB864EB959C0}" presName="textNode" presStyleLbl="node1" presStyleIdx="1" presStyleCnt="2">
        <dgm:presLayoutVars>
          <dgm:bulletEnabled val="1"/>
        </dgm:presLayoutVars>
      </dgm:prSet>
      <dgm:spPr/>
    </dgm:pt>
  </dgm:ptLst>
  <dgm:cxnLst>
    <dgm:cxn modelId="{B55F1616-839C-AA48-8DFB-1AB748CEE23B}" srcId="{A99EE2F2-96E3-E94E-AAF2-CDDA508BAD94}" destId="{CE52B32C-06C4-6443-AD16-DB864EB959C0}" srcOrd="1" destOrd="0" parTransId="{FB739005-8423-0B42-914A-553E152678D6}" sibTransId="{AC400D9B-818A-D544-85DA-EA297AC9D299}"/>
    <dgm:cxn modelId="{FF74B327-0DB8-9E46-9C2D-0EC4EB488474}" srcId="{A99EE2F2-96E3-E94E-AAF2-CDDA508BAD94}" destId="{EC8F9867-988D-4B45-AAFF-E032C295F482}" srcOrd="0" destOrd="0" parTransId="{15BBB3AD-BACE-824E-B823-9A0F8B0B731B}" sibTransId="{694342DE-2DFE-DA4D-B949-20B362624EF5}"/>
    <dgm:cxn modelId="{743F8849-E515-D143-A8E4-AD3DEDECCD47}" type="presOf" srcId="{CE52B32C-06C4-6443-AD16-DB864EB959C0}" destId="{AA5A79E6-F2A8-FE46-95C5-F961763B77BB}" srcOrd="0" destOrd="0" presId="urn:microsoft.com/office/officeart/2005/8/layout/hProcess9"/>
    <dgm:cxn modelId="{DBC5028D-802E-0844-8A19-213ECF561A26}" type="presOf" srcId="{EC8F9867-988D-4B45-AAFF-E032C295F482}" destId="{559AD022-6B47-494A-989A-66B40C1EA3D9}" srcOrd="0" destOrd="0" presId="urn:microsoft.com/office/officeart/2005/8/layout/hProcess9"/>
    <dgm:cxn modelId="{93E52592-810D-1943-9C80-4E5353568392}" type="presOf" srcId="{A99EE2F2-96E3-E94E-AAF2-CDDA508BAD94}" destId="{43B9C9C2-F8C7-0749-9652-0164D1693909}" srcOrd="0" destOrd="0" presId="urn:microsoft.com/office/officeart/2005/8/layout/hProcess9"/>
    <dgm:cxn modelId="{ADA15697-1C76-6540-A136-9E8F904349A5}" type="presParOf" srcId="{43B9C9C2-F8C7-0749-9652-0164D1693909}" destId="{36DB873E-21A1-144A-9AD7-E6EBFB71C30C}" srcOrd="0" destOrd="0" presId="urn:microsoft.com/office/officeart/2005/8/layout/hProcess9"/>
    <dgm:cxn modelId="{E0DCADAD-68A3-4946-8454-A514ED3F9EF8}" type="presParOf" srcId="{43B9C9C2-F8C7-0749-9652-0164D1693909}" destId="{A586CFED-CCBF-DB4B-8AE1-64958958146A}" srcOrd="1" destOrd="0" presId="urn:microsoft.com/office/officeart/2005/8/layout/hProcess9"/>
    <dgm:cxn modelId="{B3836562-6158-9948-895D-47FFFBF24286}" type="presParOf" srcId="{A586CFED-CCBF-DB4B-8AE1-64958958146A}" destId="{559AD022-6B47-494A-989A-66B40C1EA3D9}" srcOrd="0" destOrd="0" presId="urn:microsoft.com/office/officeart/2005/8/layout/hProcess9"/>
    <dgm:cxn modelId="{CE8ED8F8-04C0-5741-A566-59D4DB56165B}" type="presParOf" srcId="{A586CFED-CCBF-DB4B-8AE1-64958958146A}" destId="{D0D10D6D-9B73-554F-B8B4-33FC07A77D56}" srcOrd="1" destOrd="0" presId="urn:microsoft.com/office/officeart/2005/8/layout/hProcess9"/>
    <dgm:cxn modelId="{1FADC05C-E1FF-FA4F-AA44-F47E0C8CC613}" type="presParOf" srcId="{A586CFED-CCBF-DB4B-8AE1-64958958146A}" destId="{AA5A79E6-F2A8-FE46-95C5-F961763B77BB}"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007BB0-3A6D-B942-AE4B-A89E9F6F097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61725039-EDE0-0241-BB1F-68A904D35115}">
      <dgm:prSet/>
      <dgm:spPr/>
      <dgm:t>
        <a:bodyPr/>
        <a:lstStyle/>
        <a:p>
          <a:pPr rtl="0"/>
          <a:r>
            <a:rPr lang="en-NZ" dirty="0"/>
            <a:t>An interrupt occurs while another interrupt is being processed</a:t>
          </a:r>
        </a:p>
      </dgm:t>
    </dgm:pt>
    <dgm:pt modelId="{EACA4E9E-5792-7C41-A0BD-E3ACCECF2D7B}" type="parTrans" cxnId="{EC1CFC9B-3971-2D46-8932-AB30BFDD981D}">
      <dgm:prSet/>
      <dgm:spPr/>
      <dgm:t>
        <a:bodyPr/>
        <a:lstStyle/>
        <a:p>
          <a:endParaRPr lang="en-US"/>
        </a:p>
      </dgm:t>
    </dgm:pt>
    <dgm:pt modelId="{DB0AAF0F-30D6-614C-B436-CC42338F5C78}" type="sibTrans" cxnId="{EC1CFC9B-3971-2D46-8932-AB30BFDD981D}">
      <dgm:prSet/>
      <dgm:spPr/>
      <dgm:t>
        <a:bodyPr/>
        <a:lstStyle/>
        <a:p>
          <a:endParaRPr lang="en-US"/>
        </a:p>
      </dgm:t>
    </dgm:pt>
    <dgm:pt modelId="{19EFBAB3-8C73-4B4E-BFD4-390288903C8D}">
      <dgm:prSet custT="1"/>
      <dgm:spPr>
        <a:solidFill>
          <a:schemeClr val="bg1"/>
        </a:solidFill>
        <a:ln>
          <a:solidFill>
            <a:schemeClr val="accent1"/>
          </a:solidFill>
        </a:ln>
      </dgm:spPr>
      <dgm:t>
        <a:bodyPr/>
        <a:lstStyle/>
        <a:p>
          <a:pPr rtl="0"/>
          <a:r>
            <a:rPr lang="en-US" sz="2400" dirty="0"/>
            <a:t>e.g. receiving data from a communications line and printing results at the same time</a:t>
          </a:r>
        </a:p>
      </dgm:t>
    </dgm:pt>
    <dgm:pt modelId="{AB70C653-986A-0A41-BF91-176B6CB57711}" type="parTrans" cxnId="{9ADDE226-1382-3142-A6CB-03D80A59193D}">
      <dgm:prSet/>
      <dgm:spPr/>
      <dgm:t>
        <a:bodyPr/>
        <a:lstStyle/>
        <a:p>
          <a:endParaRPr lang="en-US"/>
        </a:p>
      </dgm:t>
    </dgm:pt>
    <dgm:pt modelId="{21531D86-4A75-834D-B047-A359759A7B04}" type="sibTrans" cxnId="{9ADDE226-1382-3142-A6CB-03D80A59193D}">
      <dgm:prSet/>
      <dgm:spPr/>
      <dgm:t>
        <a:bodyPr/>
        <a:lstStyle/>
        <a:p>
          <a:endParaRPr lang="en-US"/>
        </a:p>
      </dgm:t>
    </dgm:pt>
    <dgm:pt modelId="{C034143B-51AE-A74F-A366-CED5E94A34DC}">
      <dgm:prSet/>
      <dgm:spPr/>
      <dgm:t>
        <a:bodyPr/>
        <a:lstStyle/>
        <a:p>
          <a:pPr rtl="0"/>
          <a:r>
            <a:rPr lang="en-NZ" dirty="0"/>
            <a:t>Two approaches:</a:t>
          </a:r>
        </a:p>
      </dgm:t>
    </dgm:pt>
    <dgm:pt modelId="{2C83A6C7-D690-1543-A630-D5F247466812}" type="parTrans" cxnId="{5F3207B6-466B-4248-9808-2EAD00D83004}">
      <dgm:prSet/>
      <dgm:spPr/>
      <dgm:t>
        <a:bodyPr/>
        <a:lstStyle/>
        <a:p>
          <a:endParaRPr lang="en-US"/>
        </a:p>
      </dgm:t>
    </dgm:pt>
    <dgm:pt modelId="{7FACD8FA-F9F3-784A-8D9D-62C74599412A}" type="sibTrans" cxnId="{5F3207B6-466B-4248-9808-2EAD00D83004}">
      <dgm:prSet/>
      <dgm:spPr/>
      <dgm:t>
        <a:bodyPr/>
        <a:lstStyle/>
        <a:p>
          <a:endParaRPr lang="en-US"/>
        </a:p>
      </dgm:t>
    </dgm:pt>
    <dgm:pt modelId="{7B979FB0-5748-5947-87A5-F4D24F0FB489}">
      <dgm:prSet custT="1"/>
      <dgm:spPr>
        <a:solidFill>
          <a:schemeClr val="bg1"/>
        </a:solidFill>
        <a:ln>
          <a:solidFill>
            <a:schemeClr val="accent1"/>
          </a:solidFill>
        </a:ln>
      </dgm:spPr>
      <dgm:t>
        <a:bodyPr/>
        <a:lstStyle/>
        <a:p>
          <a:pPr rtl="0"/>
          <a:r>
            <a:rPr lang="en-NZ" sz="2400" dirty="0"/>
            <a:t>Disable interrupts while an interrupt is being processed</a:t>
          </a:r>
        </a:p>
      </dgm:t>
    </dgm:pt>
    <dgm:pt modelId="{56AEADFE-06B9-B34E-9098-01E8E588C57E}" type="parTrans" cxnId="{3B8B81F0-858B-884F-9FA3-B544C6E3CA08}">
      <dgm:prSet/>
      <dgm:spPr/>
      <dgm:t>
        <a:bodyPr/>
        <a:lstStyle/>
        <a:p>
          <a:endParaRPr lang="en-US"/>
        </a:p>
      </dgm:t>
    </dgm:pt>
    <dgm:pt modelId="{D2C7F174-6682-9947-AACC-2890FA793CB2}" type="sibTrans" cxnId="{3B8B81F0-858B-884F-9FA3-B544C6E3CA08}">
      <dgm:prSet/>
      <dgm:spPr/>
      <dgm:t>
        <a:bodyPr/>
        <a:lstStyle/>
        <a:p>
          <a:endParaRPr lang="en-US"/>
        </a:p>
      </dgm:t>
    </dgm:pt>
    <dgm:pt modelId="{C8AC9EE9-B6CC-7C46-B15E-2C7B9AEF8A70}">
      <dgm:prSet custT="1"/>
      <dgm:spPr>
        <a:solidFill>
          <a:schemeClr val="bg1"/>
        </a:solidFill>
        <a:ln>
          <a:solidFill>
            <a:schemeClr val="accent1"/>
          </a:solidFill>
        </a:ln>
      </dgm:spPr>
      <dgm:t>
        <a:bodyPr/>
        <a:lstStyle/>
        <a:p>
          <a:pPr rtl="0"/>
          <a:r>
            <a:rPr lang="en-US" sz="2400" dirty="0"/>
            <a:t>Use a priority scheme</a:t>
          </a:r>
          <a:endParaRPr lang="en-US" sz="2600" dirty="0"/>
        </a:p>
      </dgm:t>
    </dgm:pt>
    <dgm:pt modelId="{0EEAC409-36B0-2947-BBD4-21BEE30775B9}" type="parTrans" cxnId="{368BF2E9-83B0-2D46-8C5A-D52EDE9812CF}">
      <dgm:prSet/>
      <dgm:spPr/>
      <dgm:t>
        <a:bodyPr/>
        <a:lstStyle/>
        <a:p>
          <a:endParaRPr lang="en-US"/>
        </a:p>
      </dgm:t>
    </dgm:pt>
    <dgm:pt modelId="{548D858A-F6C1-2E42-B8C6-F7CBA0C9A3E3}" type="sibTrans" cxnId="{368BF2E9-83B0-2D46-8C5A-D52EDE9812CF}">
      <dgm:prSet/>
      <dgm:spPr/>
      <dgm:t>
        <a:bodyPr/>
        <a:lstStyle/>
        <a:p>
          <a:endParaRPr lang="en-US"/>
        </a:p>
      </dgm:t>
    </dgm:pt>
    <dgm:pt modelId="{D5A35BEA-5153-D24B-B1DD-2371FF44373E}" type="pres">
      <dgm:prSet presAssocID="{69007BB0-3A6D-B942-AE4B-A89E9F6F0971}" presName="Name0" presStyleCnt="0">
        <dgm:presLayoutVars>
          <dgm:dir/>
          <dgm:animLvl val="lvl"/>
          <dgm:resizeHandles val="exact"/>
        </dgm:presLayoutVars>
      </dgm:prSet>
      <dgm:spPr/>
    </dgm:pt>
    <dgm:pt modelId="{78A52B61-466F-B14A-AC04-BAA0198028DA}" type="pres">
      <dgm:prSet presAssocID="{61725039-EDE0-0241-BB1F-68A904D35115}" presName="composite" presStyleCnt="0"/>
      <dgm:spPr/>
    </dgm:pt>
    <dgm:pt modelId="{A80F1619-2A2E-4440-879E-1CD49AE3B62E}" type="pres">
      <dgm:prSet presAssocID="{61725039-EDE0-0241-BB1F-68A904D35115}" presName="parTx" presStyleLbl="alignNode1" presStyleIdx="0" presStyleCnt="2">
        <dgm:presLayoutVars>
          <dgm:chMax val="0"/>
          <dgm:chPref val="0"/>
          <dgm:bulletEnabled val="1"/>
        </dgm:presLayoutVars>
      </dgm:prSet>
      <dgm:spPr/>
    </dgm:pt>
    <dgm:pt modelId="{EAEBF06E-CDBA-5D42-ACA0-CDB013F15D32}" type="pres">
      <dgm:prSet presAssocID="{61725039-EDE0-0241-BB1F-68A904D35115}" presName="desTx" presStyleLbl="alignAccFollowNode1" presStyleIdx="0" presStyleCnt="2">
        <dgm:presLayoutVars>
          <dgm:bulletEnabled val="1"/>
        </dgm:presLayoutVars>
      </dgm:prSet>
      <dgm:spPr/>
    </dgm:pt>
    <dgm:pt modelId="{1C923A7D-FF3A-FC49-821C-27A212E30EBF}" type="pres">
      <dgm:prSet presAssocID="{DB0AAF0F-30D6-614C-B436-CC42338F5C78}" presName="space" presStyleCnt="0"/>
      <dgm:spPr/>
    </dgm:pt>
    <dgm:pt modelId="{5307D3CF-80ED-384B-BC82-27D638A22E40}" type="pres">
      <dgm:prSet presAssocID="{C034143B-51AE-A74F-A366-CED5E94A34DC}" presName="composite" presStyleCnt="0"/>
      <dgm:spPr/>
    </dgm:pt>
    <dgm:pt modelId="{05EE9C55-7598-D34F-BE05-E40A82C0CF1B}" type="pres">
      <dgm:prSet presAssocID="{C034143B-51AE-A74F-A366-CED5E94A34DC}" presName="parTx" presStyleLbl="alignNode1" presStyleIdx="1" presStyleCnt="2">
        <dgm:presLayoutVars>
          <dgm:chMax val="0"/>
          <dgm:chPref val="0"/>
          <dgm:bulletEnabled val="1"/>
        </dgm:presLayoutVars>
      </dgm:prSet>
      <dgm:spPr/>
    </dgm:pt>
    <dgm:pt modelId="{2584F76F-3CB1-A44A-BC5D-6B2AE9488314}" type="pres">
      <dgm:prSet presAssocID="{C034143B-51AE-A74F-A366-CED5E94A34DC}" presName="desTx" presStyleLbl="alignAccFollowNode1" presStyleIdx="1" presStyleCnt="2">
        <dgm:presLayoutVars>
          <dgm:bulletEnabled val="1"/>
        </dgm:presLayoutVars>
      </dgm:prSet>
      <dgm:spPr/>
    </dgm:pt>
  </dgm:ptLst>
  <dgm:cxnLst>
    <dgm:cxn modelId="{F46A0B17-70D3-5341-BB53-E49E221AFA8F}" type="presOf" srcId="{61725039-EDE0-0241-BB1F-68A904D35115}" destId="{A80F1619-2A2E-4440-879E-1CD49AE3B62E}" srcOrd="0" destOrd="0" presId="urn:microsoft.com/office/officeart/2005/8/layout/hList1"/>
    <dgm:cxn modelId="{0BD26519-EF88-C84C-BF99-B5664EFC962C}" type="presOf" srcId="{19EFBAB3-8C73-4B4E-BFD4-390288903C8D}" destId="{EAEBF06E-CDBA-5D42-ACA0-CDB013F15D32}" srcOrd="0" destOrd="0" presId="urn:microsoft.com/office/officeart/2005/8/layout/hList1"/>
    <dgm:cxn modelId="{9ADDE226-1382-3142-A6CB-03D80A59193D}" srcId="{61725039-EDE0-0241-BB1F-68A904D35115}" destId="{19EFBAB3-8C73-4B4E-BFD4-390288903C8D}" srcOrd="0" destOrd="0" parTransId="{AB70C653-986A-0A41-BF91-176B6CB57711}" sibTransId="{21531D86-4A75-834D-B047-A359759A7B04}"/>
    <dgm:cxn modelId="{115B6332-2489-4D4D-9686-EC9CD015E505}" type="presOf" srcId="{C034143B-51AE-A74F-A366-CED5E94A34DC}" destId="{05EE9C55-7598-D34F-BE05-E40A82C0CF1B}" srcOrd="0" destOrd="0" presId="urn:microsoft.com/office/officeart/2005/8/layout/hList1"/>
    <dgm:cxn modelId="{EC1CFC9B-3971-2D46-8932-AB30BFDD981D}" srcId="{69007BB0-3A6D-B942-AE4B-A89E9F6F0971}" destId="{61725039-EDE0-0241-BB1F-68A904D35115}" srcOrd="0" destOrd="0" parTransId="{EACA4E9E-5792-7C41-A0BD-E3ACCECF2D7B}" sibTransId="{DB0AAF0F-30D6-614C-B436-CC42338F5C78}"/>
    <dgm:cxn modelId="{46B6AF9F-5310-7B45-9BFF-3B8CE7BD6BF6}" type="presOf" srcId="{7B979FB0-5748-5947-87A5-F4D24F0FB489}" destId="{2584F76F-3CB1-A44A-BC5D-6B2AE9488314}" srcOrd="0" destOrd="0" presId="urn:microsoft.com/office/officeart/2005/8/layout/hList1"/>
    <dgm:cxn modelId="{5F3207B6-466B-4248-9808-2EAD00D83004}" srcId="{69007BB0-3A6D-B942-AE4B-A89E9F6F0971}" destId="{C034143B-51AE-A74F-A366-CED5E94A34DC}" srcOrd="1" destOrd="0" parTransId="{2C83A6C7-D690-1543-A630-D5F247466812}" sibTransId="{7FACD8FA-F9F3-784A-8D9D-62C74599412A}"/>
    <dgm:cxn modelId="{368BF2E9-83B0-2D46-8C5A-D52EDE9812CF}" srcId="{C034143B-51AE-A74F-A366-CED5E94A34DC}" destId="{C8AC9EE9-B6CC-7C46-B15E-2C7B9AEF8A70}" srcOrd="1" destOrd="0" parTransId="{0EEAC409-36B0-2947-BBD4-21BEE30775B9}" sibTransId="{548D858A-F6C1-2E42-B8C6-F7CBA0C9A3E3}"/>
    <dgm:cxn modelId="{90183FEE-9F26-C64E-A4AE-ABE1B1B78026}" type="presOf" srcId="{69007BB0-3A6D-B942-AE4B-A89E9F6F0971}" destId="{D5A35BEA-5153-D24B-B1DD-2371FF44373E}" srcOrd="0" destOrd="0" presId="urn:microsoft.com/office/officeart/2005/8/layout/hList1"/>
    <dgm:cxn modelId="{75487FEF-DAAA-084B-BC37-A6646C75B3AE}" type="presOf" srcId="{C8AC9EE9-B6CC-7C46-B15E-2C7B9AEF8A70}" destId="{2584F76F-3CB1-A44A-BC5D-6B2AE9488314}" srcOrd="0" destOrd="1" presId="urn:microsoft.com/office/officeart/2005/8/layout/hList1"/>
    <dgm:cxn modelId="{3B8B81F0-858B-884F-9FA3-B544C6E3CA08}" srcId="{C034143B-51AE-A74F-A366-CED5E94A34DC}" destId="{7B979FB0-5748-5947-87A5-F4D24F0FB489}" srcOrd="0" destOrd="0" parTransId="{56AEADFE-06B9-B34E-9098-01E8E588C57E}" sibTransId="{D2C7F174-6682-9947-AACC-2890FA793CB2}"/>
    <dgm:cxn modelId="{627066A3-DE85-E54F-970A-F14696023ADF}" type="presParOf" srcId="{D5A35BEA-5153-D24B-B1DD-2371FF44373E}" destId="{78A52B61-466F-B14A-AC04-BAA0198028DA}" srcOrd="0" destOrd="0" presId="urn:microsoft.com/office/officeart/2005/8/layout/hList1"/>
    <dgm:cxn modelId="{C901B5C2-C561-4440-8416-0EA8F206F6B9}" type="presParOf" srcId="{78A52B61-466F-B14A-AC04-BAA0198028DA}" destId="{A80F1619-2A2E-4440-879E-1CD49AE3B62E}" srcOrd="0" destOrd="0" presId="urn:microsoft.com/office/officeart/2005/8/layout/hList1"/>
    <dgm:cxn modelId="{DF14B50A-DE29-EB40-906F-7D49B071022D}" type="presParOf" srcId="{78A52B61-466F-B14A-AC04-BAA0198028DA}" destId="{EAEBF06E-CDBA-5D42-ACA0-CDB013F15D32}" srcOrd="1" destOrd="0" presId="urn:microsoft.com/office/officeart/2005/8/layout/hList1"/>
    <dgm:cxn modelId="{AC339545-FB53-044D-8795-D835DC34389F}" type="presParOf" srcId="{D5A35BEA-5153-D24B-B1DD-2371FF44373E}" destId="{1C923A7D-FF3A-FC49-821C-27A212E30EBF}" srcOrd="1" destOrd="0" presId="urn:microsoft.com/office/officeart/2005/8/layout/hList1"/>
    <dgm:cxn modelId="{45AFB70F-C938-204B-AD70-C17CE6F3F876}" type="presParOf" srcId="{D5A35BEA-5153-D24B-B1DD-2371FF44373E}" destId="{5307D3CF-80ED-384B-BC82-27D638A22E40}" srcOrd="2" destOrd="0" presId="urn:microsoft.com/office/officeart/2005/8/layout/hList1"/>
    <dgm:cxn modelId="{1A9E3EBF-CF72-134A-8AE1-54864F9A3734}" type="presParOf" srcId="{5307D3CF-80ED-384B-BC82-27D638A22E40}" destId="{05EE9C55-7598-D34F-BE05-E40A82C0CF1B}" srcOrd="0" destOrd="0" presId="urn:microsoft.com/office/officeart/2005/8/layout/hList1"/>
    <dgm:cxn modelId="{E2C09DBC-4567-2F44-9C98-95162702F3DA}" type="presParOf" srcId="{5307D3CF-80ED-384B-BC82-27D638A22E40}" destId="{2584F76F-3CB1-A44A-BC5D-6B2AE948831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75B3B3-68E8-074C-ABF0-337964E7A2D7}"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EE734E43-2709-9741-B02F-D5CE2AA11502}">
      <dgm:prSet/>
      <dgm:spPr/>
      <dgm:t>
        <a:bodyPr/>
        <a:lstStyle/>
        <a:p>
          <a:pPr rtl="0"/>
          <a:r>
            <a:rPr lang="en-US" dirty="0"/>
            <a:t>Faster access time = greater cost per bit</a:t>
          </a:r>
        </a:p>
      </dgm:t>
    </dgm:pt>
    <dgm:pt modelId="{BD836A13-6061-7447-81DE-5AC13302B04E}" type="parTrans" cxnId="{51E4ADD5-8772-9E46-85EB-62F8130F832B}">
      <dgm:prSet/>
      <dgm:spPr/>
      <dgm:t>
        <a:bodyPr/>
        <a:lstStyle/>
        <a:p>
          <a:endParaRPr lang="en-US"/>
        </a:p>
      </dgm:t>
    </dgm:pt>
    <dgm:pt modelId="{4AF61A00-579E-784C-9987-4FA25037B114}" type="sibTrans" cxnId="{51E4ADD5-8772-9E46-85EB-62F8130F832B}">
      <dgm:prSet/>
      <dgm:spPr/>
      <dgm:t>
        <a:bodyPr/>
        <a:lstStyle/>
        <a:p>
          <a:endParaRPr lang="en-US" dirty="0"/>
        </a:p>
      </dgm:t>
    </dgm:pt>
    <dgm:pt modelId="{FFA3272C-9CF1-1743-AE10-241542A803C6}">
      <dgm:prSet/>
      <dgm:spPr/>
      <dgm:t>
        <a:bodyPr/>
        <a:lstStyle/>
        <a:p>
          <a:pPr rtl="0"/>
          <a:r>
            <a:rPr lang="en-US" dirty="0"/>
            <a:t>Greater capacity = smaller cost per bit</a:t>
          </a:r>
        </a:p>
      </dgm:t>
    </dgm:pt>
    <dgm:pt modelId="{F3018DE2-8F42-2043-B43F-8A6A214B7E3D}" type="parTrans" cxnId="{8BBF3BCD-453B-7046-B382-2CB2C37DED70}">
      <dgm:prSet/>
      <dgm:spPr/>
      <dgm:t>
        <a:bodyPr/>
        <a:lstStyle/>
        <a:p>
          <a:endParaRPr lang="en-US"/>
        </a:p>
      </dgm:t>
    </dgm:pt>
    <dgm:pt modelId="{1C15254A-7675-5C4E-A30C-076850EA6603}" type="sibTrans" cxnId="{8BBF3BCD-453B-7046-B382-2CB2C37DED70}">
      <dgm:prSet/>
      <dgm:spPr/>
      <dgm:t>
        <a:bodyPr/>
        <a:lstStyle/>
        <a:p>
          <a:endParaRPr lang="en-US" dirty="0"/>
        </a:p>
      </dgm:t>
    </dgm:pt>
    <dgm:pt modelId="{67674154-E75E-F942-88B5-DC1BF507A229}">
      <dgm:prSet/>
      <dgm:spPr/>
      <dgm:t>
        <a:bodyPr/>
        <a:lstStyle/>
        <a:p>
          <a:pPr rtl="0"/>
          <a:r>
            <a:rPr lang="en-US" dirty="0"/>
            <a:t>Greater capacity = slower access speed</a:t>
          </a:r>
        </a:p>
      </dgm:t>
    </dgm:pt>
    <dgm:pt modelId="{45E092C4-CFB8-8F46-A0C4-CAEDBE0A7FC2}" type="parTrans" cxnId="{733FC643-7C5E-464D-A100-9DA14265CD9C}">
      <dgm:prSet/>
      <dgm:spPr/>
      <dgm:t>
        <a:bodyPr/>
        <a:lstStyle/>
        <a:p>
          <a:endParaRPr lang="en-US"/>
        </a:p>
      </dgm:t>
    </dgm:pt>
    <dgm:pt modelId="{BB78AD50-F6DD-E247-83D8-81D58E68FEE0}" type="sibTrans" cxnId="{733FC643-7C5E-464D-A100-9DA14265CD9C}">
      <dgm:prSet/>
      <dgm:spPr/>
      <dgm:t>
        <a:bodyPr/>
        <a:lstStyle/>
        <a:p>
          <a:endParaRPr lang="en-US"/>
        </a:p>
      </dgm:t>
    </dgm:pt>
    <dgm:pt modelId="{9D09E747-9C91-A545-8C6C-387D321A98DE}" type="pres">
      <dgm:prSet presAssocID="{EF75B3B3-68E8-074C-ABF0-337964E7A2D7}" presName="Name0" presStyleCnt="0">
        <dgm:presLayoutVars>
          <dgm:dir/>
          <dgm:animLvl val="lvl"/>
          <dgm:resizeHandles val="exact"/>
        </dgm:presLayoutVars>
      </dgm:prSet>
      <dgm:spPr/>
    </dgm:pt>
    <dgm:pt modelId="{8FB86F2A-AD6C-BD45-AE0B-7C1E36870D95}" type="pres">
      <dgm:prSet presAssocID="{EF75B3B3-68E8-074C-ABF0-337964E7A2D7}" presName="tSp" presStyleCnt="0"/>
      <dgm:spPr/>
    </dgm:pt>
    <dgm:pt modelId="{BBB1C1DC-3F8C-E744-A146-11995D5F2A04}" type="pres">
      <dgm:prSet presAssocID="{EF75B3B3-68E8-074C-ABF0-337964E7A2D7}" presName="bSp" presStyleCnt="0"/>
      <dgm:spPr/>
    </dgm:pt>
    <dgm:pt modelId="{95589FFC-4FE2-A04E-ADEF-C20320E28348}" type="pres">
      <dgm:prSet presAssocID="{EF75B3B3-68E8-074C-ABF0-337964E7A2D7}" presName="process" presStyleCnt="0"/>
      <dgm:spPr/>
    </dgm:pt>
    <dgm:pt modelId="{1901DA6F-EEBE-6548-A22B-B22212F1848F}" type="pres">
      <dgm:prSet presAssocID="{EE734E43-2709-9741-B02F-D5CE2AA11502}" presName="composite1" presStyleCnt="0"/>
      <dgm:spPr/>
    </dgm:pt>
    <dgm:pt modelId="{5EA74614-4123-254A-9D2E-601CE792C843}" type="pres">
      <dgm:prSet presAssocID="{EE734E43-2709-9741-B02F-D5CE2AA11502}" presName="dummyNode1" presStyleLbl="node1" presStyleIdx="0" presStyleCnt="3"/>
      <dgm:spPr/>
    </dgm:pt>
    <dgm:pt modelId="{64B009AE-7F49-DA49-A8EB-164A761D3040}" type="pres">
      <dgm:prSet presAssocID="{EE734E43-2709-9741-B02F-D5CE2AA11502}" presName="childNode1" presStyleLbl="bgAcc1" presStyleIdx="0" presStyleCnt="3">
        <dgm:presLayoutVars>
          <dgm:bulletEnabled val="1"/>
        </dgm:presLayoutVars>
      </dgm:prSet>
      <dgm:spPr/>
    </dgm:pt>
    <dgm:pt modelId="{5A466564-A561-4346-B434-EAC319F19458}" type="pres">
      <dgm:prSet presAssocID="{EE734E43-2709-9741-B02F-D5CE2AA11502}" presName="childNode1tx" presStyleLbl="bgAcc1" presStyleIdx="0" presStyleCnt="3">
        <dgm:presLayoutVars>
          <dgm:bulletEnabled val="1"/>
        </dgm:presLayoutVars>
      </dgm:prSet>
      <dgm:spPr/>
    </dgm:pt>
    <dgm:pt modelId="{668D22A7-3D23-E343-9B18-CEB3F7AC4D5C}" type="pres">
      <dgm:prSet presAssocID="{EE734E43-2709-9741-B02F-D5CE2AA11502}" presName="parentNode1" presStyleLbl="node1" presStyleIdx="0" presStyleCnt="3" custScaleX="98514" custScaleY="251879" custLinFactNeighborX="-10171" custLinFactNeighborY="-60986">
        <dgm:presLayoutVars>
          <dgm:chMax val="1"/>
          <dgm:bulletEnabled val="1"/>
        </dgm:presLayoutVars>
      </dgm:prSet>
      <dgm:spPr/>
    </dgm:pt>
    <dgm:pt modelId="{4C91A121-39C8-2B4A-BBA2-453F542806F6}" type="pres">
      <dgm:prSet presAssocID="{EE734E43-2709-9741-B02F-D5CE2AA11502}" presName="connSite1" presStyleCnt="0"/>
      <dgm:spPr/>
    </dgm:pt>
    <dgm:pt modelId="{A6AE483D-B00D-D84D-9EEC-E6AB4B40590C}" type="pres">
      <dgm:prSet presAssocID="{4AF61A00-579E-784C-9987-4FA25037B114}" presName="Name9" presStyleLbl="sibTrans2D1" presStyleIdx="0" presStyleCnt="2" custLinFactNeighborX="29315" custLinFactNeighborY="-12910"/>
      <dgm:spPr/>
    </dgm:pt>
    <dgm:pt modelId="{67989503-70A6-4C42-B592-A00C19759A24}" type="pres">
      <dgm:prSet presAssocID="{FFA3272C-9CF1-1743-AE10-241542A803C6}" presName="composite2" presStyleCnt="0"/>
      <dgm:spPr/>
    </dgm:pt>
    <dgm:pt modelId="{EE904DBD-51D3-2545-92D6-8F106EECC7AB}" type="pres">
      <dgm:prSet presAssocID="{FFA3272C-9CF1-1743-AE10-241542A803C6}" presName="dummyNode2" presStyleLbl="node1" presStyleIdx="0" presStyleCnt="3"/>
      <dgm:spPr/>
    </dgm:pt>
    <dgm:pt modelId="{B1C4A6A7-0C4A-7F48-A212-F6E515565B43}" type="pres">
      <dgm:prSet presAssocID="{FFA3272C-9CF1-1743-AE10-241542A803C6}" presName="childNode2" presStyleLbl="bgAcc1" presStyleIdx="1" presStyleCnt="3">
        <dgm:presLayoutVars>
          <dgm:bulletEnabled val="1"/>
        </dgm:presLayoutVars>
      </dgm:prSet>
      <dgm:spPr/>
    </dgm:pt>
    <dgm:pt modelId="{95629FE7-ACCF-8841-8CE8-892C215E32DF}" type="pres">
      <dgm:prSet presAssocID="{FFA3272C-9CF1-1743-AE10-241542A803C6}" presName="childNode2tx" presStyleLbl="bgAcc1" presStyleIdx="1" presStyleCnt="3">
        <dgm:presLayoutVars>
          <dgm:bulletEnabled val="1"/>
        </dgm:presLayoutVars>
      </dgm:prSet>
      <dgm:spPr/>
    </dgm:pt>
    <dgm:pt modelId="{3B6DD367-37DE-6F46-A02B-7B831D8AB759}" type="pres">
      <dgm:prSet presAssocID="{FFA3272C-9CF1-1743-AE10-241542A803C6}" presName="parentNode2" presStyleLbl="node1" presStyleIdx="1" presStyleCnt="3" custScaleX="133514" custScaleY="223598" custLinFactNeighborX="334" custLinFactNeighborY="49982">
        <dgm:presLayoutVars>
          <dgm:chMax val="0"/>
          <dgm:bulletEnabled val="1"/>
        </dgm:presLayoutVars>
      </dgm:prSet>
      <dgm:spPr/>
    </dgm:pt>
    <dgm:pt modelId="{21D59957-9E6E-1E46-BE22-CC26566F5145}" type="pres">
      <dgm:prSet presAssocID="{FFA3272C-9CF1-1743-AE10-241542A803C6}" presName="connSite2" presStyleCnt="0"/>
      <dgm:spPr/>
    </dgm:pt>
    <dgm:pt modelId="{36ED39BC-97BF-9649-BAD0-0858DA0CB2F8}" type="pres">
      <dgm:prSet presAssocID="{1C15254A-7675-5C4E-A30C-076850EA6603}" presName="Name18" presStyleLbl="sibTrans2D1" presStyleIdx="1" presStyleCnt="2" custLinFactNeighborX="25656" custLinFactNeighborY="15102"/>
      <dgm:spPr/>
    </dgm:pt>
    <dgm:pt modelId="{16CE3C6C-F6A4-764C-B5F6-0DE384C04B64}" type="pres">
      <dgm:prSet presAssocID="{67674154-E75E-F942-88B5-DC1BF507A229}" presName="composite1" presStyleCnt="0"/>
      <dgm:spPr/>
    </dgm:pt>
    <dgm:pt modelId="{D7ED7A17-806C-8945-9DDA-737D964302BB}" type="pres">
      <dgm:prSet presAssocID="{67674154-E75E-F942-88B5-DC1BF507A229}" presName="dummyNode1" presStyleLbl="node1" presStyleIdx="1" presStyleCnt="3"/>
      <dgm:spPr/>
    </dgm:pt>
    <dgm:pt modelId="{CDC9055E-B16C-434B-8EFE-433257F244D1}" type="pres">
      <dgm:prSet presAssocID="{67674154-E75E-F942-88B5-DC1BF507A229}" presName="childNode1" presStyleLbl="bgAcc1" presStyleIdx="2" presStyleCnt="3">
        <dgm:presLayoutVars>
          <dgm:bulletEnabled val="1"/>
        </dgm:presLayoutVars>
      </dgm:prSet>
      <dgm:spPr/>
    </dgm:pt>
    <dgm:pt modelId="{EAFC476A-F4CE-404A-B914-816A49FF0AB8}" type="pres">
      <dgm:prSet presAssocID="{67674154-E75E-F942-88B5-DC1BF507A229}" presName="childNode1tx" presStyleLbl="bgAcc1" presStyleIdx="2" presStyleCnt="3">
        <dgm:presLayoutVars>
          <dgm:bulletEnabled val="1"/>
        </dgm:presLayoutVars>
      </dgm:prSet>
      <dgm:spPr/>
    </dgm:pt>
    <dgm:pt modelId="{A5CAA5E9-0C84-0F4A-B7F9-9A2FB183C957}" type="pres">
      <dgm:prSet presAssocID="{67674154-E75E-F942-88B5-DC1BF507A229}" presName="parentNode1" presStyleLbl="node1" presStyleIdx="2" presStyleCnt="3" custScaleX="116854" custScaleY="198460" custLinFactNeighborX="-446" custLinFactNeighborY="-2661">
        <dgm:presLayoutVars>
          <dgm:chMax val="1"/>
          <dgm:bulletEnabled val="1"/>
        </dgm:presLayoutVars>
      </dgm:prSet>
      <dgm:spPr/>
    </dgm:pt>
    <dgm:pt modelId="{71C2D9E6-8F1A-5141-9A1A-DEE2C5D2FAA9}" type="pres">
      <dgm:prSet presAssocID="{67674154-E75E-F942-88B5-DC1BF507A229}" presName="connSite1" presStyleCnt="0"/>
      <dgm:spPr/>
    </dgm:pt>
  </dgm:ptLst>
  <dgm:cxnLst>
    <dgm:cxn modelId="{EB395B29-CE7F-864F-94D4-1F3EF0CE75C2}" type="presOf" srcId="{FFA3272C-9CF1-1743-AE10-241542A803C6}" destId="{3B6DD367-37DE-6F46-A02B-7B831D8AB759}" srcOrd="0" destOrd="0" presId="urn:microsoft.com/office/officeart/2005/8/layout/hProcess4"/>
    <dgm:cxn modelId="{733FC643-7C5E-464D-A100-9DA14265CD9C}" srcId="{EF75B3B3-68E8-074C-ABF0-337964E7A2D7}" destId="{67674154-E75E-F942-88B5-DC1BF507A229}" srcOrd="2" destOrd="0" parTransId="{45E092C4-CFB8-8F46-A0C4-CAEDBE0A7FC2}" sibTransId="{BB78AD50-F6DD-E247-83D8-81D58E68FEE0}"/>
    <dgm:cxn modelId="{E2F9B763-1F77-F240-86F0-B5B2D1AE727A}" type="presOf" srcId="{1C15254A-7675-5C4E-A30C-076850EA6603}" destId="{36ED39BC-97BF-9649-BAD0-0858DA0CB2F8}" srcOrd="0" destOrd="0" presId="urn:microsoft.com/office/officeart/2005/8/layout/hProcess4"/>
    <dgm:cxn modelId="{5E6DFF8F-22FE-3A48-8A70-D08901BF9153}" type="presOf" srcId="{67674154-E75E-F942-88B5-DC1BF507A229}" destId="{A5CAA5E9-0C84-0F4A-B7F9-9A2FB183C957}" srcOrd="0" destOrd="0" presId="urn:microsoft.com/office/officeart/2005/8/layout/hProcess4"/>
    <dgm:cxn modelId="{92DA7BB4-CACA-1A4E-8CA5-0EE5FDB78ED0}" type="presOf" srcId="{EF75B3B3-68E8-074C-ABF0-337964E7A2D7}" destId="{9D09E747-9C91-A545-8C6C-387D321A98DE}" srcOrd="0" destOrd="0" presId="urn:microsoft.com/office/officeart/2005/8/layout/hProcess4"/>
    <dgm:cxn modelId="{754C9FB6-8077-9546-9F41-F3C0F909A1C0}" type="presOf" srcId="{EE734E43-2709-9741-B02F-D5CE2AA11502}" destId="{668D22A7-3D23-E343-9B18-CEB3F7AC4D5C}" srcOrd="0" destOrd="0" presId="urn:microsoft.com/office/officeart/2005/8/layout/hProcess4"/>
    <dgm:cxn modelId="{37C7EFB9-6377-8044-BBCF-1165F173BB8A}" type="presOf" srcId="{4AF61A00-579E-784C-9987-4FA25037B114}" destId="{A6AE483D-B00D-D84D-9EEC-E6AB4B40590C}" srcOrd="0" destOrd="0" presId="urn:microsoft.com/office/officeart/2005/8/layout/hProcess4"/>
    <dgm:cxn modelId="{8BBF3BCD-453B-7046-B382-2CB2C37DED70}" srcId="{EF75B3B3-68E8-074C-ABF0-337964E7A2D7}" destId="{FFA3272C-9CF1-1743-AE10-241542A803C6}" srcOrd="1" destOrd="0" parTransId="{F3018DE2-8F42-2043-B43F-8A6A214B7E3D}" sibTransId="{1C15254A-7675-5C4E-A30C-076850EA6603}"/>
    <dgm:cxn modelId="{51E4ADD5-8772-9E46-85EB-62F8130F832B}" srcId="{EF75B3B3-68E8-074C-ABF0-337964E7A2D7}" destId="{EE734E43-2709-9741-B02F-D5CE2AA11502}" srcOrd="0" destOrd="0" parTransId="{BD836A13-6061-7447-81DE-5AC13302B04E}" sibTransId="{4AF61A00-579E-784C-9987-4FA25037B114}"/>
    <dgm:cxn modelId="{9F39F52C-82C5-C74E-A1AA-C871D78F20BC}" type="presParOf" srcId="{9D09E747-9C91-A545-8C6C-387D321A98DE}" destId="{8FB86F2A-AD6C-BD45-AE0B-7C1E36870D95}" srcOrd="0" destOrd="0" presId="urn:microsoft.com/office/officeart/2005/8/layout/hProcess4"/>
    <dgm:cxn modelId="{DD0A334F-7207-7841-A12F-7D62D6E92C7E}" type="presParOf" srcId="{9D09E747-9C91-A545-8C6C-387D321A98DE}" destId="{BBB1C1DC-3F8C-E744-A146-11995D5F2A04}" srcOrd="1" destOrd="0" presId="urn:microsoft.com/office/officeart/2005/8/layout/hProcess4"/>
    <dgm:cxn modelId="{AD4833AB-5344-4B48-9D07-743E7292DBC4}" type="presParOf" srcId="{9D09E747-9C91-A545-8C6C-387D321A98DE}" destId="{95589FFC-4FE2-A04E-ADEF-C20320E28348}" srcOrd="2" destOrd="0" presId="urn:microsoft.com/office/officeart/2005/8/layout/hProcess4"/>
    <dgm:cxn modelId="{1CA460EA-496A-584E-B2A6-5E1462E180BE}" type="presParOf" srcId="{95589FFC-4FE2-A04E-ADEF-C20320E28348}" destId="{1901DA6F-EEBE-6548-A22B-B22212F1848F}" srcOrd="0" destOrd="0" presId="urn:microsoft.com/office/officeart/2005/8/layout/hProcess4"/>
    <dgm:cxn modelId="{FC3ECB40-A21F-3745-A46A-106D6DBBCD8E}" type="presParOf" srcId="{1901DA6F-EEBE-6548-A22B-B22212F1848F}" destId="{5EA74614-4123-254A-9D2E-601CE792C843}" srcOrd="0" destOrd="0" presId="urn:microsoft.com/office/officeart/2005/8/layout/hProcess4"/>
    <dgm:cxn modelId="{F187DDA8-46DE-9A4C-BE2C-38E7107B512C}" type="presParOf" srcId="{1901DA6F-EEBE-6548-A22B-B22212F1848F}" destId="{64B009AE-7F49-DA49-A8EB-164A761D3040}" srcOrd="1" destOrd="0" presId="urn:microsoft.com/office/officeart/2005/8/layout/hProcess4"/>
    <dgm:cxn modelId="{D3809877-7A56-2B44-89F5-AA9F1DB4ECD6}" type="presParOf" srcId="{1901DA6F-EEBE-6548-A22B-B22212F1848F}" destId="{5A466564-A561-4346-B434-EAC319F19458}" srcOrd="2" destOrd="0" presId="urn:microsoft.com/office/officeart/2005/8/layout/hProcess4"/>
    <dgm:cxn modelId="{2D6D32B7-E6BA-7A4C-B59D-ECC8A1461056}" type="presParOf" srcId="{1901DA6F-EEBE-6548-A22B-B22212F1848F}" destId="{668D22A7-3D23-E343-9B18-CEB3F7AC4D5C}" srcOrd="3" destOrd="0" presId="urn:microsoft.com/office/officeart/2005/8/layout/hProcess4"/>
    <dgm:cxn modelId="{F31C0517-9221-F14F-B1AE-564DD5490DCB}" type="presParOf" srcId="{1901DA6F-EEBE-6548-A22B-B22212F1848F}" destId="{4C91A121-39C8-2B4A-BBA2-453F542806F6}" srcOrd="4" destOrd="0" presId="urn:microsoft.com/office/officeart/2005/8/layout/hProcess4"/>
    <dgm:cxn modelId="{927A5D5E-46CB-BF4B-A301-99F226BE156D}" type="presParOf" srcId="{95589FFC-4FE2-A04E-ADEF-C20320E28348}" destId="{A6AE483D-B00D-D84D-9EEC-E6AB4B40590C}" srcOrd="1" destOrd="0" presId="urn:microsoft.com/office/officeart/2005/8/layout/hProcess4"/>
    <dgm:cxn modelId="{EDF093B3-B6F9-8645-A18E-794B4F5C7B1F}" type="presParOf" srcId="{95589FFC-4FE2-A04E-ADEF-C20320E28348}" destId="{67989503-70A6-4C42-B592-A00C19759A24}" srcOrd="2" destOrd="0" presId="urn:microsoft.com/office/officeart/2005/8/layout/hProcess4"/>
    <dgm:cxn modelId="{C9D9B55F-7A47-274B-BC17-4D882AC6EAAC}" type="presParOf" srcId="{67989503-70A6-4C42-B592-A00C19759A24}" destId="{EE904DBD-51D3-2545-92D6-8F106EECC7AB}" srcOrd="0" destOrd="0" presId="urn:microsoft.com/office/officeart/2005/8/layout/hProcess4"/>
    <dgm:cxn modelId="{4178C245-0B33-7B4B-89F4-95E0B0A65F97}" type="presParOf" srcId="{67989503-70A6-4C42-B592-A00C19759A24}" destId="{B1C4A6A7-0C4A-7F48-A212-F6E515565B43}" srcOrd="1" destOrd="0" presId="urn:microsoft.com/office/officeart/2005/8/layout/hProcess4"/>
    <dgm:cxn modelId="{A2F5C221-A897-934F-9AFB-38749331509C}" type="presParOf" srcId="{67989503-70A6-4C42-B592-A00C19759A24}" destId="{95629FE7-ACCF-8841-8CE8-892C215E32DF}" srcOrd="2" destOrd="0" presId="urn:microsoft.com/office/officeart/2005/8/layout/hProcess4"/>
    <dgm:cxn modelId="{97D9DCFE-4948-C347-B3FF-95E83319E72F}" type="presParOf" srcId="{67989503-70A6-4C42-B592-A00C19759A24}" destId="{3B6DD367-37DE-6F46-A02B-7B831D8AB759}" srcOrd="3" destOrd="0" presId="urn:microsoft.com/office/officeart/2005/8/layout/hProcess4"/>
    <dgm:cxn modelId="{8804FC5F-C65F-5D4C-8D43-4B4B87DD2797}" type="presParOf" srcId="{67989503-70A6-4C42-B592-A00C19759A24}" destId="{21D59957-9E6E-1E46-BE22-CC26566F5145}" srcOrd="4" destOrd="0" presId="urn:microsoft.com/office/officeart/2005/8/layout/hProcess4"/>
    <dgm:cxn modelId="{8965480B-59A3-9044-837A-CD6359E42156}" type="presParOf" srcId="{95589FFC-4FE2-A04E-ADEF-C20320E28348}" destId="{36ED39BC-97BF-9649-BAD0-0858DA0CB2F8}" srcOrd="3" destOrd="0" presId="urn:microsoft.com/office/officeart/2005/8/layout/hProcess4"/>
    <dgm:cxn modelId="{BBE2A99E-3BE2-A44A-B52B-A1773D520B70}" type="presParOf" srcId="{95589FFC-4FE2-A04E-ADEF-C20320E28348}" destId="{16CE3C6C-F6A4-764C-B5F6-0DE384C04B64}" srcOrd="4" destOrd="0" presId="urn:microsoft.com/office/officeart/2005/8/layout/hProcess4"/>
    <dgm:cxn modelId="{7B43F77B-DEA7-F646-8E27-7EE71A2AC2BC}" type="presParOf" srcId="{16CE3C6C-F6A4-764C-B5F6-0DE384C04B64}" destId="{D7ED7A17-806C-8945-9DDA-737D964302BB}" srcOrd="0" destOrd="0" presId="urn:microsoft.com/office/officeart/2005/8/layout/hProcess4"/>
    <dgm:cxn modelId="{77DBEAC3-0B71-3642-9CE6-A98A33A8A6EC}" type="presParOf" srcId="{16CE3C6C-F6A4-764C-B5F6-0DE384C04B64}" destId="{CDC9055E-B16C-434B-8EFE-433257F244D1}" srcOrd="1" destOrd="0" presId="urn:microsoft.com/office/officeart/2005/8/layout/hProcess4"/>
    <dgm:cxn modelId="{1C880CDD-78AA-8C4C-8660-4F5370F95D41}" type="presParOf" srcId="{16CE3C6C-F6A4-764C-B5F6-0DE384C04B64}" destId="{EAFC476A-F4CE-404A-B914-816A49FF0AB8}" srcOrd="2" destOrd="0" presId="urn:microsoft.com/office/officeart/2005/8/layout/hProcess4"/>
    <dgm:cxn modelId="{51421515-A23A-E74A-B17E-BBE04C50E52E}" type="presParOf" srcId="{16CE3C6C-F6A4-764C-B5F6-0DE384C04B64}" destId="{A5CAA5E9-0C84-0F4A-B7F9-9A2FB183C957}" srcOrd="3" destOrd="0" presId="urn:microsoft.com/office/officeart/2005/8/layout/hProcess4"/>
    <dgm:cxn modelId="{66E51874-DDCD-A941-A6FB-978C3DF36F92}" type="presParOf" srcId="{16CE3C6C-F6A4-764C-B5F6-0DE384C04B64}" destId="{71C2D9E6-8F1A-5141-9A1A-DEE2C5D2FAA9}"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C0B980-160C-CD47-9E1D-9D9734FBA703}" type="doc">
      <dgm:prSet loTypeId="urn:microsoft.com/office/officeart/2005/8/layout/lProcess3" loCatId="process" qsTypeId="urn:microsoft.com/office/officeart/2005/8/quickstyle/simple4" qsCatId="simple" csTypeId="urn:microsoft.com/office/officeart/2005/8/colors/accent1_2" csCatId="accent1" phldr="1"/>
      <dgm:spPr/>
      <dgm:t>
        <a:bodyPr/>
        <a:lstStyle/>
        <a:p>
          <a:endParaRPr lang="en-US"/>
        </a:p>
      </dgm:t>
    </dgm:pt>
    <dgm:pt modelId="{175B0D45-A947-2B48-8402-F380B0D27260}">
      <dgm:prSet phldrT="[Text]"/>
      <dgm:spPr/>
      <dgm:t>
        <a:bodyPr/>
        <a:lstStyle/>
        <a:p>
          <a:r>
            <a:rPr lang="en-US" b="1" dirty="0">
              <a:solidFill>
                <a:schemeClr val="bg1"/>
              </a:solidFill>
            </a:rPr>
            <a:t>Secondary Memory</a:t>
          </a:r>
          <a:endParaRPr lang="en-US" dirty="0">
            <a:solidFill>
              <a:schemeClr val="bg1"/>
            </a:solidFill>
          </a:endParaRPr>
        </a:p>
      </dgm:t>
    </dgm:pt>
    <dgm:pt modelId="{AB5B8FAE-28D1-3E4B-87B6-159E83F52300}" type="parTrans" cxnId="{0F2616E1-C618-5641-B03D-3D0727383C37}">
      <dgm:prSet/>
      <dgm:spPr/>
      <dgm:t>
        <a:bodyPr/>
        <a:lstStyle/>
        <a:p>
          <a:endParaRPr lang="en-US"/>
        </a:p>
      </dgm:t>
    </dgm:pt>
    <dgm:pt modelId="{DCCC82D3-F28C-EF45-AF62-02CC708720FC}" type="sibTrans" cxnId="{0F2616E1-C618-5641-B03D-3D0727383C37}">
      <dgm:prSet/>
      <dgm:spPr/>
      <dgm:t>
        <a:bodyPr/>
        <a:lstStyle/>
        <a:p>
          <a:endParaRPr lang="en-US"/>
        </a:p>
      </dgm:t>
    </dgm:pt>
    <dgm:pt modelId="{54892FE1-425C-544B-BC60-F285FB536EA1}">
      <dgm:prSet phldrT="[Text]"/>
      <dgm:spPr>
        <a:solidFill>
          <a:schemeClr val="bg1"/>
        </a:solidFill>
      </dgm:spPr>
      <dgm:t>
        <a:bodyPr/>
        <a:lstStyle/>
        <a:p>
          <a:r>
            <a:rPr lang="en-US" b="1" i="0" dirty="0">
              <a:solidFill>
                <a:schemeClr val="accent1">
                  <a:lumMod val="75000"/>
                </a:schemeClr>
              </a:solidFill>
            </a:rPr>
            <a:t>Also referred to as auxiliary memory</a:t>
          </a:r>
        </a:p>
      </dgm:t>
    </dgm:pt>
    <dgm:pt modelId="{9CEB1B48-DD97-B040-B27D-196838701348}" type="parTrans" cxnId="{A7D7A6BC-AA89-DB47-A641-B3EDC2E9E7A3}">
      <dgm:prSet/>
      <dgm:spPr/>
      <dgm:t>
        <a:bodyPr/>
        <a:lstStyle/>
        <a:p>
          <a:endParaRPr lang="en-US" dirty="0"/>
        </a:p>
      </dgm:t>
    </dgm:pt>
    <dgm:pt modelId="{EC7D2A08-CF63-DD43-8424-B09209E4D504}" type="sibTrans" cxnId="{A7D7A6BC-AA89-DB47-A641-B3EDC2E9E7A3}">
      <dgm:prSet/>
      <dgm:spPr/>
      <dgm:t>
        <a:bodyPr/>
        <a:lstStyle/>
        <a:p>
          <a:endParaRPr lang="en-US"/>
        </a:p>
      </dgm:t>
    </dgm:pt>
    <dgm:pt modelId="{0BCDDA9E-BCBA-A547-B425-05BBDFA55B70}">
      <dgm:prSet/>
      <dgm:spPr>
        <a:solidFill>
          <a:schemeClr val="bg1"/>
        </a:solidFill>
      </dgm:spPr>
      <dgm:t>
        <a:bodyPr/>
        <a:lstStyle/>
        <a:p>
          <a:r>
            <a:rPr lang="en-US" b="1" i="0" dirty="0">
              <a:solidFill>
                <a:schemeClr val="accent1">
                  <a:lumMod val="75000"/>
                </a:schemeClr>
              </a:solidFill>
            </a:rPr>
            <a:t>External</a:t>
          </a:r>
        </a:p>
      </dgm:t>
    </dgm:pt>
    <dgm:pt modelId="{95E09E98-5716-834F-A8A8-22B0095F04AB}" type="parTrans" cxnId="{D9902C3E-9DB1-A743-AFDD-2CB082C7328B}">
      <dgm:prSet/>
      <dgm:spPr/>
      <dgm:t>
        <a:bodyPr/>
        <a:lstStyle/>
        <a:p>
          <a:endParaRPr lang="en-US" dirty="0"/>
        </a:p>
      </dgm:t>
    </dgm:pt>
    <dgm:pt modelId="{4C91F34A-33D9-E843-A930-A51B24EF2C6D}" type="sibTrans" cxnId="{D9902C3E-9DB1-A743-AFDD-2CB082C7328B}">
      <dgm:prSet/>
      <dgm:spPr/>
      <dgm:t>
        <a:bodyPr/>
        <a:lstStyle/>
        <a:p>
          <a:endParaRPr lang="en-US"/>
        </a:p>
      </dgm:t>
    </dgm:pt>
    <dgm:pt modelId="{F967E9AC-D9D9-344C-B086-D9FCB33D0AFF}">
      <dgm:prSet/>
      <dgm:spPr>
        <a:solidFill>
          <a:schemeClr val="bg1"/>
        </a:solidFill>
      </dgm:spPr>
      <dgm:t>
        <a:bodyPr/>
        <a:lstStyle/>
        <a:p>
          <a:r>
            <a:rPr lang="en-US" b="1" i="0" dirty="0">
              <a:solidFill>
                <a:schemeClr val="accent1">
                  <a:lumMod val="75000"/>
                </a:schemeClr>
              </a:solidFill>
            </a:rPr>
            <a:t>Nonvolatile</a:t>
          </a:r>
        </a:p>
      </dgm:t>
    </dgm:pt>
    <dgm:pt modelId="{FE77EDD4-D9D0-2844-A7EB-75EAD9B1E0A5}" type="parTrans" cxnId="{8AC56509-0070-A340-9C60-BD8473AA528C}">
      <dgm:prSet/>
      <dgm:spPr/>
      <dgm:t>
        <a:bodyPr/>
        <a:lstStyle/>
        <a:p>
          <a:endParaRPr lang="en-US" dirty="0"/>
        </a:p>
      </dgm:t>
    </dgm:pt>
    <dgm:pt modelId="{BAB18CC8-3A4D-304F-8AAB-1901AE38D975}" type="sibTrans" cxnId="{8AC56509-0070-A340-9C60-BD8473AA528C}">
      <dgm:prSet/>
      <dgm:spPr/>
      <dgm:t>
        <a:bodyPr/>
        <a:lstStyle/>
        <a:p>
          <a:endParaRPr lang="en-US"/>
        </a:p>
      </dgm:t>
    </dgm:pt>
    <dgm:pt modelId="{BF181567-7121-4542-A101-01B592EB901F}">
      <dgm:prSet/>
      <dgm:spPr>
        <a:solidFill>
          <a:schemeClr val="bg1"/>
        </a:solidFill>
      </dgm:spPr>
      <dgm:t>
        <a:bodyPr/>
        <a:lstStyle/>
        <a:p>
          <a:r>
            <a:rPr lang="en-US" b="1" i="0" dirty="0">
              <a:solidFill>
                <a:schemeClr val="accent1">
                  <a:lumMod val="75000"/>
                </a:schemeClr>
              </a:solidFill>
            </a:rPr>
            <a:t>Used to store program and data files</a:t>
          </a:r>
        </a:p>
      </dgm:t>
    </dgm:pt>
    <dgm:pt modelId="{20FEDE42-B839-AF47-B50D-6D25ADD594DB}" type="parTrans" cxnId="{C48A06AB-ABD4-E74D-AC31-A8353A980372}">
      <dgm:prSet/>
      <dgm:spPr/>
      <dgm:t>
        <a:bodyPr/>
        <a:lstStyle/>
        <a:p>
          <a:endParaRPr lang="en-US" dirty="0"/>
        </a:p>
      </dgm:t>
    </dgm:pt>
    <dgm:pt modelId="{4C37D257-8050-F34F-B393-493A8DF9C3C6}" type="sibTrans" cxnId="{C48A06AB-ABD4-E74D-AC31-A8353A980372}">
      <dgm:prSet/>
      <dgm:spPr/>
      <dgm:t>
        <a:bodyPr/>
        <a:lstStyle/>
        <a:p>
          <a:endParaRPr lang="en-US"/>
        </a:p>
      </dgm:t>
    </dgm:pt>
    <dgm:pt modelId="{1352029B-DF4D-9142-B301-2F7B2DA2D33D}" type="pres">
      <dgm:prSet presAssocID="{89C0B980-160C-CD47-9E1D-9D9734FBA703}" presName="Name0" presStyleCnt="0">
        <dgm:presLayoutVars>
          <dgm:chPref val="3"/>
          <dgm:dir/>
          <dgm:animLvl val="lvl"/>
          <dgm:resizeHandles/>
        </dgm:presLayoutVars>
      </dgm:prSet>
      <dgm:spPr/>
    </dgm:pt>
    <dgm:pt modelId="{27C3054F-8C9C-C042-93B3-EA802A868F59}" type="pres">
      <dgm:prSet presAssocID="{175B0D45-A947-2B48-8402-F380B0D27260}" presName="horFlow" presStyleCnt="0"/>
      <dgm:spPr/>
    </dgm:pt>
    <dgm:pt modelId="{6840D052-5EFA-D046-A639-AD21F883913E}" type="pres">
      <dgm:prSet presAssocID="{175B0D45-A947-2B48-8402-F380B0D27260}" presName="bigChev" presStyleLbl="node1" presStyleIdx="0" presStyleCnt="1" custScaleX="113275" custScaleY="139351" custLinFactY="-18275" custLinFactNeighborX="33885" custLinFactNeighborY="-100000"/>
      <dgm:spPr/>
    </dgm:pt>
    <dgm:pt modelId="{0F2C831E-5F32-8140-B86C-99A7452D5117}" type="pres">
      <dgm:prSet presAssocID="{9CEB1B48-DD97-B040-B27D-196838701348}" presName="parTrans" presStyleCnt="0"/>
      <dgm:spPr/>
    </dgm:pt>
    <dgm:pt modelId="{F74A3067-0BE3-F34A-964B-C151F7DE1B35}" type="pres">
      <dgm:prSet presAssocID="{54892FE1-425C-544B-BC60-F285FB536EA1}" presName="node" presStyleLbl="alignAccFollowNode1" presStyleIdx="0" presStyleCnt="1" custScaleX="184066" custScaleY="293839" custLinFactX="-8049" custLinFactY="12260" custLinFactNeighborX="-100000" custLinFactNeighborY="100000">
        <dgm:presLayoutVars>
          <dgm:bulletEnabled val="1"/>
        </dgm:presLayoutVars>
      </dgm:prSet>
      <dgm:spPr/>
    </dgm:pt>
  </dgm:ptLst>
  <dgm:cxnLst>
    <dgm:cxn modelId="{14E0A106-3A8E-074E-9355-FD7D34C2D993}" type="presOf" srcId="{0BCDDA9E-BCBA-A547-B425-05BBDFA55B70}" destId="{F74A3067-0BE3-F34A-964B-C151F7DE1B35}" srcOrd="0" destOrd="1" presId="urn:microsoft.com/office/officeart/2005/8/layout/lProcess3"/>
    <dgm:cxn modelId="{8AC56509-0070-A340-9C60-BD8473AA528C}" srcId="{54892FE1-425C-544B-BC60-F285FB536EA1}" destId="{F967E9AC-D9D9-344C-B086-D9FCB33D0AFF}" srcOrd="1" destOrd="0" parTransId="{FE77EDD4-D9D0-2844-A7EB-75EAD9B1E0A5}" sibTransId="{BAB18CC8-3A4D-304F-8AAB-1901AE38D975}"/>
    <dgm:cxn modelId="{D9902C3E-9DB1-A743-AFDD-2CB082C7328B}" srcId="{54892FE1-425C-544B-BC60-F285FB536EA1}" destId="{0BCDDA9E-BCBA-A547-B425-05BBDFA55B70}" srcOrd="0" destOrd="0" parTransId="{95E09E98-5716-834F-A8A8-22B0095F04AB}" sibTransId="{4C91F34A-33D9-E843-A930-A51B24EF2C6D}"/>
    <dgm:cxn modelId="{70F51B56-0AA9-5F42-9885-F58CDA6FCF0A}" type="presOf" srcId="{BF181567-7121-4542-A101-01B592EB901F}" destId="{F74A3067-0BE3-F34A-964B-C151F7DE1B35}" srcOrd="0" destOrd="3" presId="urn:microsoft.com/office/officeart/2005/8/layout/lProcess3"/>
    <dgm:cxn modelId="{01E6586D-F8DA-F243-81B9-4B15BC35AE43}" type="presOf" srcId="{54892FE1-425C-544B-BC60-F285FB536EA1}" destId="{F74A3067-0BE3-F34A-964B-C151F7DE1B35}" srcOrd="0" destOrd="0" presId="urn:microsoft.com/office/officeart/2005/8/layout/lProcess3"/>
    <dgm:cxn modelId="{C48A06AB-ABD4-E74D-AC31-A8353A980372}" srcId="{54892FE1-425C-544B-BC60-F285FB536EA1}" destId="{BF181567-7121-4542-A101-01B592EB901F}" srcOrd="2" destOrd="0" parTransId="{20FEDE42-B839-AF47-B50D-6D25ADD594DB}" sibTransId="{4C37D257-8050-F34F-B393-493A8DF9C3C6}"/>
    <dgm:cxn modelId="{58E890AF-4B3A-B04B-9B99-594754178B97}" type="presOf" srcId="{175B0D45-A947-2B48-8402-F380B0D27260}" destId="{6840D052-5EFA-D046-A639-AD21F883913E}" srcOrd="0" destOrd="0" presId="urn:microsoft.com/office/officeart/2005/8/layout/lProcess3"/>
    <dgm:cxn modelId="{A7D7A6BC-AA89-DB47-A641-B3EDC2E9E7A3}" srcId="{175B0D45-A947-2B48-8402-F380B0D27260}" destId="{54892FE1-425C-544B-BC60-F285FB536EA1}" srcOrd="0" destOrd="0" parTransId="{9CEB1B48-DD97-B040-B27D-196838701348}" sibTransId="{EC7D2A08-CF63-DD43-8424-B09209E4D504}"/>
    <dgm:cxn modelId="{C3DE36C5-569C-B942-8022-E59FA18F893B}" type="presOf" srcId="{F967E9AC-D9D9-344C-B086-D9FCB33D0AFF}" destId="{F74A3067-0BE3-F34A-964B-C151F7DE1B35}" srcOrd="0" destOrd="2" presId="urn:microsoft.com/office/officeart/2005/8/layout/lProcess3"/>
    <dgm:cxn modelId="{CF88C6C8-9888-5346-91C8-5BC72DCA6A12}" type="presOf" srcId="{89C0B980-160C-CD47-9E1D-9D9734FBA703}" destId="{1352029B-DF4D-9142-B301-2F7B2DA2D33D}" srcOrd="0" destOrd="0" presId="urn:microsoft.com/office/officeart/2005/8/layout/lProcess3"/>
    <dgm:cxn modelId="{0F2616E1-C618-5641-B03D-3D0727383C37}" srcId="{89C0B980-160C-CD47-9E1D-9D9734FBA703}" destId="{175B0D45-A947-2B48-8402-F380B0D27260}" srcOrd="0" destOrd="0" parTransId="{AB5B8FAE-28D1-3E4B-87B6-159E83F52300}" sibTransId="{DCCC82D3-F28C-EF45-AF62-02CC708720FC}"/>
    <dgm:cxn modelId="{007B9EF9-352B-D847-B114-B5ACBCBC80E2}" type="presParOf" srcId="{1352029B-DF4D-9142-B301-2F7B2DA2D33D}" destId="{27C3054F-8C9C-C042-93B3-EA802A868F59}" srcOrd="0" destOrd="0" presId="urn:microsoft.com/office/officeart/2005/8/layout/lProcess3"/>
    <dgm:cxn modelId="{C703CBBA-61AF-8E45-8055-8F0E285E5C4F}" type="presParOf" srcId="{27C3054F-8C9C-C042-93B3-EA802A868F59}" destId="{6840D052-5EFA-D046-A639-AD21F883913E}" srcOrd="0" destOrd="0" presId="urn:microsoft.com/office/officeart/2005/8/layout/lProcess3"/>
    <dgm:cxn modelId="{1CA379FC-0B06-9A4D-A50B-5A18CBB5B69C}" type="presParOf" srcId="{27C3054F-8C9C-C042-93B3-EA802A868F59}" destId="{0F2C831E-5F32-8140-B86C-99A7452D5117}" srcOrd="1" destOrd="0" presId="urn:microsoft.com/office/officeart/2005/8/layout/lProcess3"/>
    <dgm:cxn modelId="{A0CB84B1-6F1D-9747-A68E-7D7EF296B94E}" type="presParOf" srcId="{27C3054F-8C9C-C042-93B3-EA802A868F59}" destId="{F74A3067-0BE3-F34A-964B-C151F7DE1B35}"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89B8AD7-DAEA-D54A-89DB-CF3FCB220AD0}" type="doc">
      <dgm:prSet loTypeId="urn:microsoft.com/office/officeart/2005/8/layout/radial5" loCatId="relationship" qsTypeId="urn:microsoft.com/office/officeart/2005/8/quickstyle/simple4" qsCatId="simple" csTypeId="urn:microsoft.com/office/officeart/2005/8/colors/accent1_2" csCatId="accent1" phldr="1"/>
      <dgm:spPr/>
      <dgm:t>
        <a:bodyPr/>
        <a:lstStyle/>
        <a:p>
          <a:endParaRPr lang="en-US"/>
        </a:p>
      </dgm:t>
    </dgm:pt>
    <dgm:pt modelId="{F4400882-3102-2841-AC76-D4D425E98448}">
      <dgm:prSet phldrT="[Text]"/>
      <dgm:spPr>
        <a:solidFill>
          <a:schemeClr val="bg1">
            <a:alpha val="90000"/>
          </a:schemeClr>
        </a:solidFill>
        <a:ln>
          <a:solidFill>
            <a:schemeClr val="accent1">
              <a:alpha val="90000"/>
            </a:schemeClr>
          </a:solidFill>
        </a:ln>
        <a:effectLst>
          <a:glow rad="88900">
            <a:schemeClr val="accent1">
              <a:alpha val="75000"/>
            </a:schemeClr>
          </a:glow>
          <a:softEdge rad="50800"/>
        </a:effectLst>
      </dgm:spPr>
      <dgm:t>
        <a:bodyPr/>
        <a:lstStyle/>
        <a:p>
          <a:r>
            <a:rPr lang="en-NZ" dirty="0">
              <a:solidFill>
                <a:schemeClr val="tx1"/>
              </a:solidFill>
            </a:rPr>
            <a:t>Main categories are:</a:t>
          </a:r>
          <a:endParaRPr lang="en-US" dirty="0">
            <a:solidFill>
              <a:schemeClr val="tx1"/>
            </a:solidFill>
          </a:endParaRPr>
        </a:p>
      </dgm:t>
    </dgm:pt>
    <dgm:pt modelId="{D95CA7E7-133F-9741-A6DF-633D50EBD490}" type="parTrans" cxnId="{BE16F6DD-BB8D-734D-AA14-370601B0EA94}">
      <dgm:prSet/>
      <dgm:spPr/>
      <dgm:t>
        <a:bodyPr/>
        <a:lstStyle/>
        <a:p>
          <a:endParaRPr lang="en-US"/>
        </a:p>
      </dgm:t>
    </dgm:pt>
    <dgm:pt modelId="{B10BE6F1-5DFC-4642-B07E-8E5E9DFA0F95}" type="sibTrans" cxnId="{BE16F6DD-BB8D-734D-AA14-370601B0EA94}">
      <dgm:prSet/>
      <dgm:spPr/>
      <dgm:t>
        <a:bodyPr/>
        <a:lstStyle/>
        <a:p>
          <a:endParaRPr lang="en-US"/>
        </a:p>
      </dgm:t>
    </dgm:pt>
    <dgm:pt modelId="{70599669-D876-F14A-8B24-210DD8FDDEAC}">
      <dgm:prSet custT="1"/>
      <dgm:spPr>
        <a:solidFill>
          <a:schemeClr val="bg1">
            <a:alpha val="90000"/>
          </a:schemeClr>
        </a:solidFill>
        <a:ln>
          <a:solidFill>
            <a:schemeClr val="accent1">
              <a:alpha val="90000"/>
            </a:schemeClr>
          </a:solidFill>
        </a:ln>
        <a:effectLst>
          <a:glow rad="88900">
            <a:schemeClr val="accent1">
              <a:alpha val="75000"/>
            </a:schemeClr>
          </a:glow>
          <a:softEdge rad="50800"/>
        </a:effectLst>
      </dgm:spPr>
      <dgm:t>
        <a:bodyPr/>
        <a:lstStyle/>
        <a:p>
          <a:r>
            <a:rPr lang="en-NZ" sz="1800" dirty="0">
              <a:solidFill>
                <a:schemeClr val="tx1"/>
              </a:solidFill>
            </a:rPr>
            <a:t>Cache size</a:t>
          </a:r>
        </a:p>
      </dgm:t>
    </dgm:pt>
    <dgm:pt modelId="{7958A09B-5EEE-DC46-8C36-9B68BE9ED5D0}" type="parTrans" cxnId="{25200577-C5CE-1D41-B819-D085362B608E}">
      <dgm:prSet/>
      <dgm:spPr>
        <a:solidFill>
          <a:schemeClr val="tx1">
            <a:lumMod val="85000"/>
            <a:lumOff val="15000"/>
            <a:alpha val="90000"/>
          </a:schemeClr>
        </a:solidFill>
        <a:ln>
          <a:noFill/>
        </a:ln>
      </dgm:spPr>
      <dgm:t>
        <a:bodyPr/>
        <a:lstStyle/>
        <a:p>
          <a:endParaRPr lang="en-US" dirty="0"/>
        </a:p>
      </dgm:t>
    </dgm:pt>
    <dgm:pt modelId="{1A3BBB1E-F0C5-6D4E-91BB-966E506EE4C6}" type="sibTrans" cxnId="{25200577-C5CE-1D41-B819-D085362B608E}">
      <dgm:prSet/>
      <dgm:spPr/>
      <dgm:t>
        <a:bodyPr/>
        <a:lstStyle/>
        <a:p>
          <a:endParaRPr lang="en-US"/>
        </a:p>
      </dgm:t>
    </dgm:pt>
    <dgm:pt modelId="{AAE1D245-610A-1943-9BA3-BE1C5A496E9A}">
      <dgm:prSet custT="1"/>
      <dgm:spPr>
        <a:solidFill>
          <a:schemeClr val="bg1">
            <a:alpha val="90000"/>
          </a:schemeClr>
        </a:solidFill>
        <a:ln>
          <a:solidFill>
            <a:schemeClr val="accent1">
              <a:alpha val="90000"/>
            </a:schemeClr>
          </a:solidFill>
        </a:ln>
        <a:effectLst>
          <a:glow rad="88900">
            <a:schemeClr val="accent1">
              <a:alpha val="75000"/>
            </a:schemeClr>
          </a:glow>
          <a:softEdge rad="50800"/>
        </a:effectLst>
      </dgm:spPr>
      <dgm:t>
        <a:bodyPr/>
        <a:lstStyle/>
        <a:p>
          <a:r>
            <a:rPr lang="en-NZ" sz="1800" dirty="0">
              <a:solidFill>
                <a:schemeClr val="tx1"/>
              </a:solidFill>
            </a:rPr>
            <a:t>Block size</a:t>
          </a:r>
        </a:p>
      </dgm:t>
    </dgm:pt>
    <dgm:pt modelId="{831C031B-1632-5047-9EF0-E9A260FEEA5E}" type="parTrans" cxnId="{7D4AC27D-FAFB-8642-99FD-9DCDB568C5FE}">
      <dgm:prSet/>
      <dgm:spPr>
        <a:solidFill>
          <a:schemeClr val="tx1">
            <a:lumMod val="85000"/>
            <a:lumOff val="15000"/>
            <a:alpha val="90000"/>
          </a:schemeClr>
        </a:solidFill>
        <a:ln>
          <a:noFill/>
        </a:ln>
      </dgm:spPr>
      <dgm:t>
        <a:bodyPr/>
        <a:lstStyle/>
        <a:p>
          <a:endParaRPr lang="en-US" dirty="0"/>
        </a:p>
      </dgm:t>
    </dgm:pt>
    <dgm:pt modelId="{67708E05-F8EE-2040-A3BA-AD055D2D81A8}" type="sibTrans" cxnId="{7D4AC27D-FAFB-8642-99FD-9DCDB568C5FE}">
      <dgm:prSet/>
      <dgm:spPr/>
      <dgm:t>
        <a:bodyPr/>
        <a:lstStyle/>
        <a:p>
          <a:endParaRPr lang="en-US"/>
        </a:p>
      </dgm:t>
    </dgm:pt>
    <dgm:pt modelId="{BBD80658-9F24-5947-B228-734210C01F19}">
      <dgm:prSet custT="1"/>
      <dgm:spPr>
        <a:solidFill>
          <a:schemeClr val="bg1">
            <a:alpha val="90000"/>
          </a:schemeClr>
        </a:solidFill>
        <a:ln>
          <a:solidFill>
            <a:schemeClr val="accent1">
              <a:alpha val="90000"/>
            </a:schemeClr>
          </a:solidFill>
        </a:ln>
        <a:effectLst>
          <a:glow rad="88900">
            <a:schemeClr val="accent1">
              <a:alpha val="75000"/>
            </a:schemeClr>
          </a:glow>
          <a:softEdge rad="50800"/>
        </a:effectLst>
      </dgm:spPr>
      <dgm:t>
        <a:bodyPr/>
        <a:lstStyle/>
        <a:p>
          <a:r>
            <a:rPr lang="en-NZ" sz="1800" dirty="0">
              <a:solidFill>
                <a:schemeClr val="tx1"/>
              </a:solidFill>
            </a:rPr>
            <a:t>Mapping function</a:t>
          </a:r>
        </a:p>
      </dgm:t>
    </dgm:pt>
    <dgm:pt modelId="{CAC393E0-2B35-074D-97A7-114F50E1E562}" type="parTrans" cxnId="{30149AEA-B13E-BD42-9C22-658464C522D3}">
      <dgm:prSet/>
      <dgm:spPr>
        <a:solidFill>
          <a:schemeClr val="tx1">
            <a:lumMod val="85000"/>
            <a:lumOff val="15000"/>
            <a:alpha val="90000"/>
          </a:schemeClr>
        </a:solidFill>
        <a:ln>
          <a:noFill/>
        </a:ln>
      </dgm:spPr>
      <dgm:t>
        <a:bodyPr/>
        <a:lstStyle/>
        <a:p>
          <a:endParaRPr lang="en-US" dirty="0"/>
        </a:p>
      </dgm:t>
    </dgm:pt>
    <dgm:pt modelId="{24BFB6C2-298D-974E-9971-17BFD0C401AB}" type="sibTrans" cxnId="{30149AEA-B13E-BD42-9C22-658464C522D3}">
      <dgm:prSet/>
      <dgm:spPr/>
      <dgm:t>
        <a:bodyPr/>
        <a:lstStyle/>
        <a:p>
          <a:endParaRPr lang="en-US"/>
        </a:p>
      </dgm:t>
    </dgm:pt>
    <dgm:pt modelId="{815460D6-468F-734A-B619-7537C568DCFD}">
      <dgm:prSet custT="1"/>
      <dgm:spPr>
        <a:solidFill>
          <a:schemeClr val="bg1">
            <a:alpha val="90000"/>
          </a:schemeClr>
        </a:solidFill>
        <a:ln>
          <a:solidFill>
            <a:schemeClr val="accent1">
              <a:alpha val="90000"/>
            </a:schemeClr>
          </a:solidFill>
        </a:ln>
        <a:effectLst>
          <a:glow rad="88900">
            <a:schemeClr val="accent1">
              <a:alpha val="75000"/>
            </a:schemeClr>
          </a:glow>
          <a:softEdge rad="50800"/>
        </a:effectLst>
      </dgm:spPr>
      <dgm:t>
        <a:bodyPr/>
        <a:lstStyle/>
        <a:p>
          <a:r>
            <a:rPr lang="en-NZ" sz="1800" dirty="0">
              <a:solidFill>
                <a:schemeClr val="tx1"/>
              </a:solidFill>
            </a:rPr>
            <a:t>Write policy</a:t>
          </a:r>
        </a:p>
      </dgm:t>
    </dgm:pt>
    <dgm:pt modelId="{2242F9F8-DD62-F949-9905-D5E5314B0D8C}" type="parTrans" cxnId="{01D23C76-8F09-2A4F-A9A3-1A2BB9E5B42F}">
      <dgm:prSet/>
      <dgm:spPr>
        <a:solidFill>
          <a:schemeClr val="tx1">
            <a:lumMod val="85000"/>
            <a:lumOff val="15000"/>
            <a:alpha val="90000"/>
          </a:schemeClr>
        </a:solidFill>
        <a:ln>
          <a:noFill/>
        </a:ln>
      </dgm:spPr>
      <dgm:t>
        <a:bodyPr/>
        <a:lstStyle/>
        <a:p>
          <a:endParaRPr lang="en-US" dirty="0"/>
        </a:p>
      </dgm:t>
    </dgm:pt>
    <dgm:pt modelId="{EF41D69E-DF3F-A148-8DB4-B3907EAD721F}" type="sibTrans" cxnId="{01D23C76-8F09-2A4F-A9A3-1A2BB9E5B42F}">
      <dgm:prSet/>
      <dgm:spPr/>
      <dgm:t>
        <a:bodyPr/>
        <a:lstStyle/>
        <a:p>
          <a:endParaRPr lang="en-US"/>
        </a:p>
      </dgm:t>
    </dgm:pt>
    <dgm:pt modelId="{D7DEF92A-37B4-7842-88BF-9F910CA37D06}">
      <dgm:prSet custT="1"/>
      <dgm:spPr>
        <a:solidFill>
          <a:schemeClr val="bg1">
            <a:alpha val="90000"/>
          </a:schemeClr>
        </a:solidFill>
        <a:ln>
          <a:solidFill>
            <a:schemeClr val="accent1">
              <a:alpha val="90000"/>
            </a:schemeClr>
          </a:solidFill>
        </a:ln>
        <a:effectLst>
          <a:glow rad="88900">
            <a:schemeClr val="accent1">
              <a:alpha val="75000"/>
            </a:schemeClr>
          </a:glow>
          <a:softEdge rad="50800"/>
        </a:effectLst>
      </dgm:spPr>
      <dgm:t>
        <a:bodyPr/>
        <a:lstStyle/>
        <a:p>
          <a:r>
            <a:rPr lang="en-NZ" sz="1800" dirty="0">
              <a:solidFill>
                <a:schemeClr val="tx1"/>
              </a:solidFill>
            </a:rPr>
            <a:t>Number of cache levels</a:t>
          </a:r>
        </a:p>
      </dgm:t>
    </dgm:pt>
    <dgm:pt modelId="{7FC038B7-9BC1-554B-A8E9-E3B01C1E8AE7}" type="parTrans" cxnId="{804C3C44-0CF8-144C-A063-3F4D714C9B4C}">
      <dgm:prSet/>
      <dgm:spPr>
        <a:solidFill>
          <a:schemeClr val="tx1">
            <a:lumMod val="85000"/>
            <a:lumOff val="15000"/>
            <a:alpha val="90000"/>
          </a:schemeClr>
        </a:solidFill>
        <a:ln>
          <a:noFill/>
        </a:ln>
      </dgm:spPr>
      <dgm:t>
        <a:bodyPr/>
        <a:lstStyle/>
        <a:p>
          <a:endParaRPr lang="en-US" dirty="0"/>
        </a:p>
      </dgm:t>
    </dgm:pt>
    <dgm:pt modelId="{C4B177B5-0B79-A244-8B2A-F03F96122B7D}" type="sibTrans" cxnId="{804C3C44-0CF8-144C-A063-3F4D714C9B4C}">
      <dgm:prSet/>
      <dgm:spPr/>
      <dgm:t>
        <a:bodyPr/>
        <a:lstStyle/>
        <a:p>
          <a:endParaRPr lang="en-US"/>
        </a:p>
      </dgm:t>
    </dgm:pt>
    <dgm:pt modelId="{850F11DE-6849-0E48-AD42-1256F3F3DC8D}">
      <dgm:prSet custT="1"/>
      <dgm:spPr>
        <a:solidFill>
          <a:schemeClr val="bg1">
            <a:alpha val="90000"/>
          </a:schemeClr>
        </a:solidFill>
        <a:ln>
          <a:solidFill>
            <a:schemeClr val="accent1">
              <a:alpha val="90000"/>
            </a:schemeClr>
          </a:solidFill>
        </a:ln>
        <a:effectLst>
          <a:glow rad="88900">
            <a:schemeClr val="accent1">
              <a:alpha val="75000"/>
            </a:schemeClr>
          </a:glow>
          <a:softEdge rad="50800"/>
        </a:effectLst>
      </dgm:spPr>
      <dgm:t>
        <a:bodyPr/>
        <a:lstStyle/>
        <a:p>
          <a:r>
            <a:rPr lang="en-NZ" sz="1600" dirty="0">
              <a:solidFill>
                <a:schemeClr val="tx1"/>
              </a:solidFill>
            </a:rPr>
            <a:t>Replacement algorithm</a:t>
          </a:r>
        </a:p>
      </dgm:t>
    </dgm:pt>
    <dgm:pt modelId="{DEAE0287-2433-FB49-9465-F186181BCEDD}" type="parTrans" cxnId="{FCA42294-4E9A-054C-BE3F-1DA02F2F19EA}">
      <dgm:prSet/>
      <dgm:spPr>
        <a:solidFill>
          <a:schemeClr val="tx1">
            <a:lumMod val="85000"/>
            <a:lumOff val="15000"/>
            <a:alpha val="90000"/>
          </a:schemeClr>
        </a:solidFill>
        <a:ln>
          <a:noFill/>
        </a:ln>
      </dgm:spPr>
      <dgm:t>
        <a:bodyPr/>
        <a:lstStyle/>
        <a:p>
          <a:endParaRPr lang="en-US" dirty="0"/>
        </a:p>
      </dgm:t>
    </dgm:pt>
    <dgm:pt modelId="{52E01428-7F84-574A-A109-FE977F37A38B}" type="sibTrans" cxnId="{FCA42294-4E9A-054C-BE3F-1DA02F2F19EA}">
      <dgm:prSet/>
      <dgm:spPr/>
      <dgm:t>
        <a:bodyPr/>
        <a:lstStyle/>
        <a:p>
          <a:endParaRPr lang="en-US"/>
        </a:p>
      </dgm:t>
    </dgm:pt>
    <dgm:pt modelId="{61EAFA89-4509-1641-BFF1-11EF1EB030CE}" type="pres">
      <dgm:prSet presAssocID="{089B8AD7-DAEA-D54A-89DB-CF3FCB220AD0}" presName="Name0" presStyleCnt="0">
        <dgm:presLayoutVars>
          <dgm:chMax val="1"/>
          <dgm:dir/>
          <dgm:animLvl val="ctr"/>
          <dgm:resizeHandles val="exact"/>
        </dgm:presLayoutVars>
      </dgm:prSet>
      <dgm:spPr/>
    </dgm:pt>
    <dgm:pt modelId="{3FA397E1-7C52-9E40-B934-14D19DD40891}" type="pres">
      <dgm:prSet presAssocID="{F4400882-3102-2841-AC76-D4D425E98448}" presName="centerShape" presStyleLbl="node0" presStyleIdx="0" presStyleCnt="1"/>
      <dgm:spPr/>
    </dgm:pt>
    <dgm:pt modelId="{0CE9912B-CB3D-474A-8CC6-7D0D15FCC68A}" type="pres">
      <dgm:prSet presAssocID="{7958A09B-5EEE-DC46-8C36-9B68BE9ED5D0}" presName="parTrans" presStyleLbl="sibTrans2D1" presStyleIdx="0" presStyleCnt="6"/>
      <dgm:spPr/>
    </dgm:pt>
    <dgm:pt modelId="{4CE99F9E-979C-1E49-A03B-C814662FFDA9}" type="pres">
      <dgm:prSet presAssocID="{7958A09B-5EEE-DC46-8C36-9B68BE9ED5D0}" presName="connectorText" presStyleLbl="sibTrans2D1" presStyleIdx="0" presStyleCnt="6"/>
      <dgm:spPr/>
    </dgm:pt>
    <dgm:pt modelId="{BD27A3AF-D2CF-A047-B6F7-04098E8CD5CB}" type="pres">
      <dgm:prSet presAssocID="{70599669-D876-F14A-8B24-210DD8FDDEAC}" presName="node" presStyleLbl="node1" presStyleIdx="0" presStyleCnt="6">
        <dgm:presLayoutVars>
          <dgm:bulletEnabled val="1"/>
        </dgm:presLayoutVars>
      </dgm:prSet>
      <dgm:spPr/>
    </dgm:pt>
    <dgm:pt modelId="{47B684DF-B714-1E42-B923-713D0524893F}" type="pres">
      <dgm:prSet presAssocID="{831C031B-1632-5047-9EF0-E9A260FEEA5E}" presName="parTrans" presStyleLbl="sibTrans2D1" presStyleIdx="1" presStyleCnt="6"/>
      <dgm:spPr/>
    </dgm:pt>
    <dgm:pt modelId="{A5878825-8F01-D94A-B4FF-5EE703B3FA90}" type="pres">
      <dgm:prSet presAssocID="{831C031B-1632-5047-9EF0-E9A260FEEA5E}" presName="connectorText" presStyleLbl="sibTrans2D1" presStyleIdx="1" presStyleCnt="6"/>
      <dgm:spPr/>
    </dgm:pt>
    <dgm:pt modelId="{4B2B8829-71AB-AF43-83AA-885F4124C847}" type="pres">
      <dgm:prSet presAssocID="{AAE1D245-610A-1943-9BA3-BE1C5A496E9A}" presName="node" presStyleLbl="node1" presStyleIdx="1" presStyleCnt="6">
        <dgm:presLayoutVars>
          <dgm:bulletEnabled val="1"/>
        </dgm:presLayoutVars>
      </dgm:prSet>
      <dgm:spPr/>
    </dgm:pt>
    <dgm:pt modelId="{289654D2-F4F8-B54C-BB11-89463C432F13}" type="pres">
      <dgm:prSet presAssocID="{CAC393E0-2B35-074D-97A7-114F50E1E562}" presName="parTrans" presStyleLbl="sibTrans2D1" presStyleIdx="2" presStyleCnt="6"/>
      <dgm:spPr/>
    </dgm:pt>
    <dgm:pt modelId="{A2AFE4C9-A432-0240-8108-D2B30ECD2494}" type="pres">
      <dgm:prSet presAssocID="{CAC393E0-2B35-074D-97A7-114F50E1E562}" presName="connectorText" presStyleLbl="sibTrans2D1" presStyleIdx="2" presStyleCnt="6"/>
      <dgm:spPr/>
    </dgm:pt>
    <dgm:pt modelId="{B9FC0CC6-5794-8D44-9D5C-EF8A2B28FD16}" type="pres">
      <dgm:prSet presAssocID="{BBD80658-9F24-5947-B228-734210C01F19}" presName="node" presStyleLbl="node1" presStyleIdx="2" presStyleCnt="6">
        <dgm:presLayoutVars>
          <dgm:bulletEnabled val="1"/>
        </dgm:presLayoutVars>
      </dgm:prSet>
      <dgm:spPr/>
    </dgm:pt>
    <dgm:pt modelId="{EECDA9A7-212F-1046-9A38-3512EA3050BC}" type="pres">
      <dgm:prSet presAssocID="{DEAE0287-2433-FB49-9465-F186181BCEDD}" presName="parTrans" presStyleLbl="sibTrans2D1" presStyleIdx="3" presStyleCnt="6"/>
      <dgm:spPr/>
    </dgm:pt>
    <dgm:pt modelId="{831E6BFA-7515-A141-B84F-8148019BF6BB}" type="pres">
      <dgm:prSet presAssocID="{DEAE0287-2433-FB49-9465-F186181BCEDD}" presName="connectorText" presStyleLbl="sibTrans2D1" presStyleIdx="3" presStyleCnt="6"/>
      <dgm:spPr/>
    </dgm:pt>
    <dgm:pt modelId="{BCB8DC9A-CEC1-7E4E-9C78-9534F2EC03C1}" type="pres">
      <dgm:prSet presAssocID="{850F11DE-6849-0E48-AD42-1256F3F3DC8D}" presName="node" presStyleLbl="node1" presStyleIdx="3" presStyleCnt="6" custScaleX="126644">
        <dgm:presLayoutVars>
          <dgm:bulletEnabled val="1"/>
        </dgm:presLayoutVars>
      </dgm:prSet>
      <dgm:spPr/>
    </dgm:pt>
    <dgm:pt modelId="{99D146F3-C688-5848-9F3C-93A81D825FF9}" type="pres">
      <dgm:prSet presAssocID="{2242F9F8-DD62-F949-9905-D5E5314B0D8C}" presName="parTrans" presStyleLbl="sibTrans2D1" presStyleIdx="4" presStyleCnt="6"/>
      <dgm:spPr/>
    </dgm:pt>
    <dgm:pt modelId="{5E21C6B1-1337-DE41-8E05-4D27118E142B}" type="pres">
      <dgm:prSet presAssocID="{2242F9F8-DD62-F949-9905-D5E5314B0D8C}" presName="connectorText" presStyleLbl="sibTrans2D1" presStyleIdx="4" presStyleCnt="6"/>
      <dgm:spPr/>
    </dgm:pt>
    <dgm:pt modelId="{E2DB8AD2-B770-244C-848D-9975C9B2F8B3}" type="pres">
      <dgm:prSet presAssocID="{815460D6-468F-734A-B619-7537C568DCFD}" presName="node" presStyleLbl="node1" presStyleIdx="4" presStyleCnt="6">
        <dgm:presLayoutVars>
          <dgm:bulletEnabled val="1"/>
        </dgm:presLayoutVars>
      </dgm:prSet>
      <dgm:spPr/>
    </dgm:pt>
    <dgm:pt modelId="{1E9B6624-6511-B947-8BEE-05DEAFFDBF83}" type="pres">
      <dgm:prSet presAssocID="{7FC038B7-9BC1-554B-A8E9-E3B01C1E8AE7}" presName="parTrans" presStyleLbl="sibTrans2D1" presStyleIdx="5" presStyleCnt="6"/>
      <dgm:spPr/>
    </dgm:pt>
    <dgm:pt modelId="{C470BF10-7558-604C-B5AE-FBC0380BB45F}" type="pres">
      <dgm:prSet presAssocID="{7FC038B7-9BC1-554B-A8E9-E3B01C1E8AE7}" presName="connectorText" presStyleLbl="sibTrans2D1" presStyleIdx="5" presStyleCnt="6"/>
      <dgm:spPr/>
    </dgm:pt>
    <dgm:pt modelId="{0BE5F01D-D17C-D44A-A17A-17F1E6D7771F}" type="pres">
      <dgm:prSet presAssocID="{D7DEF92A-37B4-7842-88BF-9F910CA37D06}" presName="node" presStyleLbl="node1" presStyleIdx="5" presStyleCnt="6">
        <dgm:presLayoutVars>
          <dgm:bulletEnabled val="1"/>
        </dgm:presLayoutVars>
      </dgm:prSet>
      <dgm:spPr/>
    </dgm:pt>
  </dgm:ptLst>
  <dgm:cxnLst>
    <dgm:cxn modelId="{E15B4505-8586-BA45-9B94-093423E1433C}" type="presOf" srcId="{815460D6-468F-734A-B619-7537C568DCFD}" destId="{E2DB8AD2-B770-244C-848D-9975C9B2F8B3}" srcOrd="0" destOrd="0" presId="urn:microsoft.com/office/officeart/2005/8/layout/radial5"/>
    <dgm:cxn modelId="{A598890E-B9BE-C541-946D-8F2CD2F59B3A}" type="presOf" srcId="{831C031B-1632-5047-9EF0-E9A260FEEA5E}" destId="{47B684DF-B714-1E42-B923-713D0524893F}" srcOrd="0" destOrd="0" presId="urn:microsoft.com/office/officeart/2005/8/layout/radial5"/>
    <dgm:cxn modelId="{3F8A6A10-0418-0C40-B236-27CCF1F3CDFA}" type="presOf" srcId="{F4400882-3102-2841-AC76-D4D425E98448}" destId="{3FA397E1-7C52-9E40-B934-14D19DD40891}" srcOrd="0" destOrd="0" presId="urn:microsoft.com/office/officeart/2005/8/layout/radial5"/>
    <dgm:cxn modelId="{CE96F323-037D-6745-9613-F3A05BFB900C}" type="presOf" srcId="{7FC038B7-9BC1-554B-A8E9-E3B01C1E8AE7}" destId="{1E9B6624-6511-B947-8BEE-05DEAFFDBF83}" srcOrd="0" destOrd="0" presId="urn:microsoft.com/office/officeart/2005/8/layout/radial5"/>
    <dgm:cxn modelId="{991FFC3F-E50F-3F4F-9EAB-9EB8DD8EB53D}" type="presOf" srcId="{DEAE0287-2433-FB49-9465-F186181BCEDD}" destId="{831E6BFA-7515-A141-B84F-8148019BF6BB}" srcOrd="1" destOrd="0" presId="urn:microsoft.com/office/officeart/2005/8/layout/radial5"/>
    <dgm:cxn modelId="{804C3C44-0CF8-144C-A063-3F4D714C9B4C}" srcId="{F4400882-3102-2841-AC76-D4D425E98448}" destId="{D7DEF92A-37B4-7842-88BF-9F910CA37D06}" srcOrd="5" destOrd="0" parTransId="{7FC038B7-9BC1-554B-A8E9-E3B01C1E8AE7}" sibTransId="{C4B177B5-0B79-A244-8B2A-F03F96122B7D}"/>
    <dgm:cxn modelId="{10A8454D-5A66-774B-A123-4ED642516DC2}" type="presOf" srcId="{7958A09B-5EEE-DC46-8C36-9B68BE9ED5D0}" destId="{4CE99F9E-979C-1E49-A03B-C814662FFDA9}" srcOrd="1" destOrd="0" presId="urn:microsoft.com/office/officeart/2005/8/layout/radial5"/>
    <dgm:cxn modelId="{61B5594F-FDEC-5641-8738-460A4A55C92C}" type="presOf" srcId="{CAC393E0-2B35-074D-97A7-114F50E1E562}" destId="{A2AFE4C9-A432-0240-8108-D2B30ECD2494}" srcOrd="1" destOrd="0" presId="urn:microsoft.com/office/officeart/2005/8/layout/radial5"/>
    <dgm:cxn modelId="{E04C9C50-2D15-7245-9F7B-2C3E740B0947}" type="presOf" srcId="{D7DEF92A-37B4-7842-88BF-9F910CA37D06}" destId="{0BE5F01D-D17C-D44A-A17A-17F1E6D7771F}" srcOrd="0" destOrd="0" presId="urn:microsoft.com/office/officeart/2005/8/layout/radial5"/>
    <dgm:cxn modelId="{A9127055-8D6A-234D-B750-8345F0CDE523}" type="presOf" srcId="{2242F9F8-DD62-F949-9905-D5E5314B0D8C}" destId="{99D146F3-C688-5848-9F3C-93A81D825FF9}" srcOrd="0" destOrd="0" presId="urn:microsoft.com/office/officeart/2005/8/layout/radial5"/>
    <dgm:cxn modelId="{D7576962-97B8-8740-9740-9020064A93B2}" type="presOf" srcId="{CAC393E0-2B35-074D-97A7-114F50E1E562}" destId="{289654D2-F4F8-B54C-BB11-89463C432F13}" srcOrd="0" destOrd="0" presId="urn:microsoft.com/office/officeart/2005/8/layout/radial5"/>
    <dgm:cxn modelId="{01D23C76-8F09-2A4F-A9A3-1A2BB9E5B42F}" srcId="{F4400882-3102-2841-AC76-D4D425E98448}" destId="{815460D6-468F-734A-B619-7537C568DCFD}" srcOrd="4" destOrd="0" parTransId="{2242F9F8-DD62-F949-9905-D5E5314B0D8C}" sibTransId="{EF41D69E-DF3F-A148-8DB4-B3907EAD721F}"/>
    <dgm:cxn modelId="{25200577-C5CE-1D41-B819-D085362B608E}" srcId="{F4400882-3102-2841-AC76-D4D425E98448}" destId="{70599669-D876-F14A-8B24-210DD8FDDEAC}" srcOrd="0" destOrd="0" parTransId="{7958A09B-5EEE-DC46-8C36-9B68BE9ED5D0}" sibTransId="{1A3BBB1E-F0C5-6D4E-91BB-966E506EE4C6}"/>
    <dgm:cxn modelId="{DA3D3B7D-E5E1-744D-8622-1D1AABE81984}" type="presOf" srcId="{7958A09B-5EEE-DC46-8C36-9B68BE9ED5D0}" destId="{0CE9912B-CB3D-474A-8CC6-7D0D15FCC68A}" srcOrd="0" destOrd="0" presId="urn:microsoft.com/office/officeart/2005/8/layout/radial5"/>
    <dgm:cxn modelId="{7D4AC27D-FAFB-8642-99FD-9DCDB568C5FE}" srcId="{F4400882-3102-2841-AC76-D4D425E98448}" destId="{AAE1D245-610A-1943-9BA3-BE1C5A496E9A}" srcOrd="1" destOrd="0" parTransId="{831C031B-1632-5047-9EF0-E9A260FEEA5E}" sibTransId="{67708E05-F8EE-2040-A3BA-AD055D2D81A8}"/>
    <dgm:cxn modelId="{03AE3F86-D8CE-E841-9E4F-9C8BB478338D}" type="presOf" srcId="{BBD80658-9F24-5947-B228-734210C01F19}" destId="{B9FC0CC6-5794-8D44-9D5C-EF8A2B28FD16}" srcOrd="0" destOrd="0" presId="urn:microsoft.com/office/officeart/2005/8/layout/radial5"/>
    <dgm:cxn modelId="{8AC16786-8A01-8D4A-AA09-29DA3667C560}" type="presOf" srcId="{831C031B-1632-5047-9EF0-E9A260FEEA5E}" destId="{A5878825-8F01-D94A-B4FF-5EE703B3FA90}" srcOrd="1" destOrd="0" presId="urn:microsoft.com/office/officeart/2005/8/layout/radial5"/>
    <dgm:cxn modelId="{FCA42294-4E9A-054C-BE3F-1DA02F2F19EA}" srcId="{F4400882-3102-2841-AC76-D4D425E98448}" destId="{850F11DE-6849-0E48-AD42-1256F3F3DC8D}" srcOrd="3" destOrd="0" parTransId="{DEAE0287-2433-FB49-9465-F186181BCEDD}" sibTransId="{52E01428-7F84-574A-A109-FE977F37A38B}"/>
    <dgm:cxn modelId="{67F52E9E-3001-D448-AA0F-4CDF10B0EFCE}" type="presOf" srcId="{850F11DE-6849-0E48-AD42-1256F3F3DC8D}" destId="{BCB8DC9A-CEC1-7E4E-9C78-9534F2EC03C1}" srcOrd="0" destOrd="0" presId="urn:microsoft.com/office/officeart/2005/8/layout/radial5"/>
    <dgm:cxn modelId="{3249F4A2-0365-734E-AB0B-F2AA2D6F868D}" type="presOf" srcId="{2242F9F8-DD62-F949-9905-D5E5314B0D8C}" destId="{5E21C6B1-1337-DE41-8E05-4D27118E142B}" srcOrd="1" destOrd="0" presId="urn:microsoft.com/office/officeart/2005/8/layout/radial5"/>
    <dgm:cxn modelId="{0C54E9A5-81ED-314B-986C-300F67D9A56E}" type="presOf" srcId="{7FC038B7-9BC1-554B-A8E9-E3B01C1E8AE7}" destId="{C470BF10-7558-604C-B5AE-FBC0380BB45F}" srcOrd="1" destOrd="0" presId="urn:microsoft.com/office/officeart/2005/8/layout/radial5"/>
    <dgm:cxn modelId="{F431EEB5-363D-4545-B4D6-5E57D9501ADD}" type="presOf" srcId="{AAE1D245-610A-1943-9BA3-BE1C5A496E9A}" destId="{4B2B8829-71AB-AF43-83AA-885F4124C847}" srcOrd="0" destOrd="0" presId="urn:microsoft.com/office/officeart/2005/8/layout/radial5"/>
    <dgm:cxn modelId="{96D80FC3-133A-6043-B418-73EB0EC1360B}" type="presOf" srcId="{DEAE0287-2433-FB49-9465-F186181BCEDD}" destId="{EECDA9A7-212F-1046-9A38-3512EA3050BC}" srcOrd="0" destOrd="0" presId="urn:microsoft.com/office/officeart/2005/8/layout/radial5"/>
    <dgm:cxn modelId="{7E5E4ECB-7F8D-8849-A1CC-102A9B2F906E}" type="presOf" srcId="{089B8AD7-DAEA-D54A-89DB-CF3FCB220AD0}" destId="{61EAFA89-4509-1641-BFF1-11EF1EB030CE}" srcOrd="0" destOrd="0" presId="urn:microsoft.com/office/officeart/2005/8/layout/radial5"/>
    <dgm:cxn modelId="{BE16F6DD-BB8D-734D-AA14-370601B0EA94}" srcId="{089B8AD7-DAEA-D54A-89DB-CF3FCB220AD0}" destId="{F4400882-3102-2841-AC76-D4D425E98448}" srcOrd="0" destOrd="0" parTransId="{D95CA7E7-133F-9741-A6DF-633D50EBD490}" sibTransId="{B10BE6F1-5DFC-4642-B07E-8E5E9DFA0F95}"/>
    <dgm:cxn modelId="{30149AEA-B13E-BD42-9C22-658464C522D3}" srcId="{F4400882-3102-2841-AC76-D4D425E98448}" destId="{BBD80658-9F24-5947-B228-734210C01F19}" srcOrd="2" destOrd="0" parTransId="{CAC393E0-2B35-074D-97A7-114F50E1E562}" sibTransId="{24BFB6C2-298D-974E-9971-17BFD0C401AB}"/>
    <dgm:cxn modelId="{D13D57FA-AAE9-6D49-9304-AC03977F2C78}" type="presOf" srcId="{70599669-D876-F14A-8B24-210DD8FDDEAC}" destId="{BD27A3AF-D2CF-A047-B6F7-04098E8CD5CB}" srcOrd="0" destOrd="0" presId="urn:microsoft.com/office/officeart/2005/8/layout/radial5"/>
    <dgm:cxn modelId="{1F71FABD-6BD5-664B-AF92-8AA7038AE8E4}" type="presParOf" srcId="{61EAFA89-4509-1641-BFF1-11EF1EB030CE}" destId="{3FA397E1-7C52-9E40-B934-14D19DD40891}" srcOrd="0" destOrd="0" presId="urn:microsoft.com/office/officeart/2005/8/layout/radial5"/>
    <dgm:cxn modelId="{E167DFBE-F2A6-1946-B916-4FCDBACB5A04}" type="presParOf" srcId="{61EAFA89-4509-1641-BFF1-11EF1EB030CE}" destId="{0CE9912B-CB3D-474A-8CC6-7D0D15FCC68A}" srcOrd="1" destOrd="0" presId="urn:microsoft.com/office/officeart/2005/8/layout/radial5"/>
    <dgm:cxn modelId="{B482EC76-8796-BA42-9B45-EC3551FCB49A}" type="presParOf" srcId="{0CE9912B-CB3D-474A-8CC6-7D0D15FCC68A}" destId="{4CE99F9E-979C-1E49-A03B-C814662FFDA9}" srcOrd="0" destOrd="0" presId="urn:microsoft.com/office/officeart/2005/8/layout/radial5"/>
    <dgm:cxn modelId="{33908D12-FC5B-D742-B8E7-4A7B5E15C618}" type="presParOf" srcId="{61EAFA89-4509-1641-BFF1-11EF1EB030CE}" destId="{BD27A3AF-D2CF-A047-B6F7-04098E8CD5CB}" srcOrd="2" destOrd="0" presId="urn:microsoft.com/office/officeart/2005/8/layout/radial5"/>
    <dgm:cxn modelId="{9E4CA25A-CB10-2841-9582-6D09035DC3C2}" type="presParOf" srcId="{61EAFA89-4509-1641-BFF1-11EF1EB030CE}" destId="{47B684DF-B714-1E42-B923-713D0524893F}" srcOrd="3" destOrd="0" presId="urn:microsoft.com/office/officeart/2005/8/layout/radial5"/>
    <dgm:cxn modelId="{AF466C60-4B6C-C744-9719-E5FE424510C0}" type="presParOf" srcId="{47B684DF-B714-1E42-B923-713D0524893F}" destId="{A5878825-8F01-D94A-B4FF-5EE703B3FA90}" srcOrd="0" destOrd="0" presId="urn:microsoft.com/office/officeart/2005/8/layout/radial5"/>
    <dgm:cxn modelId="{C0E53774-410B-384D-9402-BB0FAEE258E2}" type="presParOf" srcId="{61EAFA89-4509-1641-BFF1-11EF1EB030CE}" destId="{4B2B8829-71AB-AF43-83AA-885F4124C847}" srcOrd="4" destOrd="0" presId="urn:microsoft.com/office/officeart/2005/8/layout/radial5"/>
    <dgm:cxn modelId="{2AE7584F-A2AA-284B-B4E2-7DF200B7C2CC}" type="presParOf" srcId="{61EAFA89-4509-1641-BFF1-11EF1EB030CE}" destId="{289654D2-F4F8-B54C-BB11-89463C432F13}" srcOrd="5" destOrd="0" presId="urn:microsoft.com/office/officeart/2005/8/layout/radial5"/>
    <dgm:cxn modelId="{4F50EF8A-FDCE-1644-96D7-845ADD6045D7}" type="presParOf" srcId="{289654D2-F4F8-B54C-BB11-89463C432F13}" destId="{A2AFE4C9-A432-0240-8108-D2B30ECD2494}" srcOrd="0" destOrd="0" presId="urn:microsoft.com/office/officeart/2005/8/layout/radial5"/>
    <dgm:cxn modelId="{B66AF8F6-E081-4B47-9BFF-A881C3D78EF4}" type="presParOf" srcId="{61EAFA89-4509-1641-BFF1-11EF1EB030CE}" destId="{B9FC0CC6-5794-8D44-9D5C-EF8A2B28FD16}" srcOrd="6" destOrd="0" presId="urn:microsoft.com/office/officeart/2005/8/layout/radial5"/>
    <dgm:cxn modelId="{4E62B348-33D5-454C-AD7D-387C60314715}" type="presParOf" srcId="{61EAFA89-4509-1641-BFF1-11EF1EB030CE}" destId="{EECDA9A7-212F-1046-9A38-3512EA3050BC}" srcOrd="7" destOrd="0" presId="urn:microsoft.com/office/officeart/2005/8/layout/radial5"/>
    <dgm:cxn modelId="{5607FEAE-F6D0-634E-ADF0-0273BAC87BD4}" type="presParOf" srcId="{EECDA9A7-212F-1046-9A38-3512EA3050BC}" destId="{831E6BFA-7515-A141-B84F-8148019BF6BB}" srcOrd="0" destOrd="0" presId="urn:microsoft.com/office/officeart/2005/8/layout/radial5"/>
    <dgm:cxn modelId="{3BDF3F9A-2384-D249-A419-3902232074E1}" type="presParOf" srcId="{61EAFA89-4509-1641-BFF1-11EF1EB030CE}" destId="{BCB8DC9A-CEC1-7E4E-9C78-9534F2EC03C1}" srcOrd="8" destOrd="0" presId="urn:microsoft.com/office/officeart/2005/8/layout/radial5"/>
    <dgm:cxn modelId="{2F5857A9-F7C4-6945-8D99-8290864EBC42}" type="presParOf" srcId="{61EAFA89-4509-1641-BFF1-11EF1EB030CE}" destId="{99D146F3-C688-5848-9F3C-93A81D825FF9}" srcOrd="9" destOrd="0" presId="urn:microsoft.com/office/officeart/2005/8/layout/radial5"/>
    <dgm:cxn modelId="{F8827084-A41D-F443-BD83-0D0C3F803EB9}" type="presParOf" srcId="{99D146F3-C688-5848-9F3C-93A81D825FF9}" destId="{5E21C6B1-1337-DE41-8E05-4D27118E142B}" srcOrd="0" destOrd="0" presId="urn:microsoft.com/office/officeart/2005/8/layout/radial5"/>
    <dgm:cxn modelId="{C978D983-91C4-B64F-A63D-57B1C855B45B}" type="presParOf" srcId="{61EAFA89-4509-1641-BFF1-11EF1EB030CE}" destId="{E2DB8AD2-B770-244C-848D-9975C9B2F8B3}" srcOrd="10" destOrd="0" presId="urn:microsoft.com/office/officeart/2005/8/layout/radial5"/>
    <dgm:cxn modelId="{9DD0F22A-9988-B94F-A0C0-4AC5179F5B24}" type="presParOf" srcId="{61EAFA89-4509-1641-BFF1-11EF1EB030CE}" destId="{1E9B6624-6511-B947-8BEE-05DEAFFDBF83}" srcOrd="11" destOrd="0" presId="urn:microsoft.com/office/officeart/2005/8/layout/radial5"/>
    <dgm:cxn modelId="{82038F21-61C2-EE49-9E0C-72D73FFDF7B5}" type="presParOf" srcId="{1E9B6624-6511-B947-8BEE-05DEAFFDBF83}" destId="{C470BF10-7558-604C-B5AE-FBC0380BB45F}" srcOrd="0" destOrd="0" presId="urn:microsoft.com/office/officeart/2005/8/layout/radial5"/>
    <dgm:cxn modelId="{CE834499-AAEC-414A-A68B-2301581CEA52}" type="presParOf" srcId="{61EAFA89-4509-1641-BFF1-11EF1EB030CE}" destId="{0BE5F01D-D17C-D44A-A17A-17F1E6D7771F}"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E0ED9BA-2F7B-164F-9C8C-0ECCCAC5232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4359329C-AEE6-AB4D-A24E-E6DE72A33F78}">
      <dgm:prSet custT="1"/>
      <dgm:spPr/>
      <dgm:t>
        <a:bodyPr/>
        <a:lstStyle/>
        <a:p>
          <a:pPr rtl="0"/>
          <a:r>
            <a:rPr lang="en-US" sz="5200" dirty="0"/>
            <a:t>Cache Size</a:t>
          </a:r>
        </a:p>
      </dgm:t>
    </dgm:pt>
    <dgm:pt modelId="{3636227B-64A1-EC46-AD20-A4E291F3B1BE}" type="parTrans" cxnId="{4998F44D-9325-C744-B93F-063B2B595D37}">
      <dgm:prSet/>
      <dgm:spPr/>
      <dgm:t>
        <a:bodyPr/>
        <a:lstStyle/>
        <a:p>
          <a:endParaRPr lang="en-US"/>
        </a:p>
      </dgm:t>
    </dgm:pt>
    <dgm:pt modelId="{62235224-C8A5-9B43-807A-395123AF0410}" type="sibTrans" cxnId="{4998F44D-9325-C744-B93F-063B2B595D37}">
      <dgm:prSet/>
      <dgm:spPr/>
      <dgm:t>
        <a:bodyPr/>
        <a:lstStyle/>
        <a:p>
          <a:endParaRPr lang="en-US"/>
        </a:p>
      </dgm:t>
    </dgm:pt>
    <dgm:pt modelId="{A146BC9D-0B8F-BA42-A0BC-FB3427F3C7B9}">
      <dgm:prSet/>
      <dgm:spPr/>
      <dgm:t>
        <a:bodyPr/>
        <a:lstStyle/>
        <a:p>
          <a:pPr rtl="0"/>
          <a:r>
            <a:rPr lang="en-US" dirty="0"/>
            <a:t>Small caches have significant impact on performance</a:t>
          </a:r>
        </a:p>
      </dgm:t>
    </dgm:pt>
    <dgm:pt modelId="{13D68B7B-7750-0F45-8FA8-3217C92E5BC1}" type="parTrans" cxnId="{E5AD9C06-94DA-A044-8106-72666E8FF5B9}">
      <dgm:prSet/>
      <dgm:spPr/>
      <dgm:t>
        <a:bodyPr/>
        <a:lstStyle/>
        <a:p>
          <a:endParaRPr lang="en-US" dirty="0"/>
        </a:p>
      </dgm:t>
    </dgm:pt>
    <dgm:pt modelId="{81B1BFF0-07EE-0446-87DF-159145713563}" type="sibTrans" cxnId="{E5AD9C06-94DA-A044-8106-72666E8FF5B9}">
      <dgm:prSet/>
      <dgm:spPr/>
      <dgm:t>
        <a:bodyPr/>
        <a:lstStyle/>
        <a:p>
          <a:endParaRPr lang="en-US"/>
        </a:p>
      </dgm:t>
    </dgm:pt>
    <dgm:pt modelId="{8CA0942B-60B8-3144-A8A8-416F83738447}">
      <dgm:prSet/>
      <dgm:spPr/>
      <dgm:t>
        <a:bodyPr/>
        <a:lstStyle/>
        <a:p>
          <a:pPr rtl="0"/>
          <a:r>
            <a:rPr lang="en-US" dirty="0"/>
            <a:t>Block Size</a:t>
          </a:r>
        </a:p>
      </dgm:t>
    </dgm:pt>
    <dgm:pt modelId="{11800E5D-A381-F74C-B15A-9511800AC9DD}" type="parTrans" cxnId="{A536A1A3-5A56-7D49-9091-2A543F7EF5D4}">
      <dgm:prSet/>
      <dgm:spPr/>
      <dgm:t>
        <a:bodyPr/>
        <a:lstStyle/>
        <a:p>
          <a:endParaRPr lang="en-US"/>
        </a:p>
      </dgm:t>
    </dgm:pt>
    <dgm:pt modelId="{A4ACFAF2-2AE7-2E45-8EA4-F2CC2067AEA9}" type="sibTrans" cxnId="{A536A1A3-5A56-7D49-9091-2A543F7EF5D4}">
      <dgm:prSet/>
      <dgm:spPr/>
      <dgm:t>
        <a:bodyPr/>
        <a:lstStyle/>
        <a:p>
          <a:endParaRPr lang="en-US"/>
        </a:p>
      </dgm:t>
    </dgm:pt>
    <dgm:pt modelId="{8DFD5182-B09A-624F-A740-E41EBDAC1273}">
      <dgm:prSet/>
      <dgm:spPr/>
      <dgm:t>
        <a:bodyPr/>
        <a:lstStyle/>
        <a:p>
          <a:pPr rtl="0"/>
          <a:r>
            <a:rPr lang="en-US" dirty="0"/>
            <a:t>The unit of data exchanged between cache and main memory</a:t>
          </a:r>
        </a:p>
      </dgm:t>
    </dgm:pt>
    <dgm:pt modelId="{FDBFEA4E-8440-4C4E-B538-169660056C03}" type="parTrans" cxnId="{2B744CC4-7DAE-9B47-B7EE-3AFD216EBDA6}">
      <dgm:prSet/>
      <dgm:spPr/>
      <dgm:t>
        <a:bodyPr/>
        <a:lstStyle/>
        <a:p>
          <a:endParaRPr lang="en-US" dirty="0"/>
        </a:p>
      </dgm:t>
    </dgm:pt>
    <dgm:pt modelId="{FE15BF8E-3C03-4247-AC4E-8F48762341CE}" type="sibTrans" cxnId="{2B744CC4-7DAE-9B47-B7EE-3AFD216EBDA6}">
      <dgm:prSet/>
      <dgm:spPr/>
      <dgm:t>
        <a:bodyPr/>
        <a:lstStyle/>
        <a:p>
          <a:endParaRPr lang="en-US"/>
        </a:p>
      </dgm:t>
    </dgm:pt>
    <dgm:pt modelId="{91E4FE33-C134-A14D-90DE-7B69ADCD97F1}" type="pres">
      <dgm:prSet presAssocID="{3E0ED9BA-2F7B-164F-9C8C-0ECCCAC52328}" presName="diagram" presStyleCnt="0">
        <dgm:presLayoutVars>
          <dgm:chPref val="1"/>
          <dgm:dir/>
          <dgm:animOne val="branch"/>
          <dgm:animLvl val="lvl"/>
          <dgm:resizeHandles/>
        </dgm:presLayoutVars>
      </dgm:prSet>
      <dgm:spPr/>
    </dgm:pt>
    <dgm:pt modelId="{7B3DA18A-7B14-C742-8C51-869358A14CAD}" type="pres">
      <dgm:prSet presAssocID="{4359329C-AEE6-AB4D-A24E-E6DE72A33F78}" presName="root" presStyleCnt="0"/>
      <dgm:spPr/>
    </dgm:pt>
    <dgm:pt modelId="{0390C93A-5E04-3C43-A193-FEAC3E0B88EE}" type="pres">
      <dgm:prSet presAssocID="{4359329C-AEE6-AB4D-A24E-E6DE72A33F78}" presName="rootComposite" presStyleCnt="0"/>
      <dgm:spPr/>
    </dgm:pt>
    <dgm:pt modelId="{24EF14F8-BE1F-AE4B-9370-44EBA265FE08}" type="pres">
      <dgm:prSet presAssocID="{4359329C-AEE6-AB4D-A24E-E6DE72A33F78}" presName="rootText" presStyleLbl="node1" presStyleIdx="0" presStyleCnt="2" custScaleX="87435" custScaleY="76968" custLinFactNeighborX="9573" custLinFactNeighborY="1769"/>
      <dgm:spPr/>
    </dgm:pt>
    <dgm:pt modelId="{F10D9A5A-38D5-C84C-BF34-89D4EDD31CE8}" type="pres">
      <dgm:prSet presAssocID="{4359329C-AEE6-AB4D-A24E-E6DE72A33F78}" presName="rootConnector" presStyleLbl="node1" presStyleIdx="0" presStyleCnt="2"/>
      <dgm:spPr/>
    </dgm:pt>
    <dgm:pt modelId="{BF9FB3F7-8DAD-8846-B109-4658557A057F}" type="pres">
      <dgm:prSet presAssocID="{4359329C-AEE6-AB4D-A24E-E6DE72A33F78}" presName="childShape" presStyleCnt="0"/>
      <dgm:spPr/>
    </dgm:pt>
    <dgm:pt modelId="{E32D2D7E-4096-FD40-9D80-EE11084C1A83}" type="pres">
      <dgm:prSet presAssocID="{13D68B7B-7750-0F45-8FA8-3217C92E5BC1}" presName="Name13" presStyleLbl="parChTrans1D2" presStyleIdx="0" presStyleCnt="2"/>
      <dgm:spPr/>
    </dgm:pt>
    <dgm:pt modelId="{77FE7FAB-4550-4443-88EF-66D6C8D2A9ED}" type="pres">
      <dgm:prSet presAssocID="{A146BC9D-0B8F-BA42-A0BC-FB3427F3C7B9}" presName="childText" presStyleLbl="bgAcc1" presStyleIdx="0" presStyleCnt="2" custLinFactNeighborX="11700" custLinFactNeighborY="7284">
        <dgm:presLayoutVars>
          <dgm:bulletEnabled val="1"/>
        </dgm:presLayoutVars>
      </dgm:prSet>
      <dgm:spPr/>
    </dgm:pt>
    <dgm:pt modelId="{A30DB2D5-E03F-C342-8A1F-0A1867CF2E81}" type="pres">
      <dgm:prSet presAssocID="{8CA0942B-60B8-3144-A8A8-416F83738447}" presName="root" presStyleCnt="0"/>
      <dgm:spPr/>
    </dgm:pt>
    <dgm:pt modelId="{E53C5C77-5AFA-644D-BF1B-E36A6E27963E}" type="pres">
      <dgm:prSet presAssocID="{8CA0942B-60B8-3144-A8A8-416F83738447}" presName="rootComposite" presStyleCnt="0"/>
      <dgm:spPr/>
    </dgm:pt>
    <dgm:pt modelId="{048857E3-1096-6442-AF04-12B5D30D2C53}" type="pres">
      <dgm:prSet presAssocID="{8CA0942B-60B8-3144-A8A8-416F83738447}" presName="rootText" presStyleLbl="node1" presStyleIdx="1" presStyleCnt="2" custScaleX="74029" custScaleY="81987"/>
      <dgm:spPr/>
    </dgm:pt>
    <dgm:pt modelId="{C063CC95-3712-754A-8D4A-861DC6FD66DC}" type="pres">
      <dgm:prSet presAssocID="{8CA0942B-60B8-3144-A8A8-416F83738447}" presName="rootConnector" presStyleLbl="node1" presStyleIdx="1" presStyleCnt="2"/>
      <dgm:spPr/>
    </dgm:pt>
    <dgm:pt modelId="{5D455874-2EF3-A349-8D3E-A0FFE878B4BD}" type="pres">
      <dgm:prSet presAssocID="{8CA0942B-60B8-3144-A8A8-416F83738447}" presName="childShape" presStyleCnt="0"/>
      <dgm:spPr/>
    </dgm:pt>
    <dgm:pt modelId="{D018A09F-8E79-8348-8335-D09F4154CCA4}" type="pres">
      <dgm:prSet presAssocID="{FDBFEA4E-8440-4C4E-B538-169660056C03}" presName="Name13" presStyleLbl="parChTrans1D2" presStyleIdx="1" presStyleCnt="2"/>
      <dgm:spPr/>
    </dgm:pt>
    <dgm:pt modelId="{FEB8D0ED-9830-E94A-81F4-6094924293A7}" type="pres">
      <dgm:prSet presAssocID="{8DFD5182-B09A-624F-A740-E41EBDAC1273}" presName="childText" presStyleLbl="bgAcc1" presStyleIdx="1" presStyleCnt="2">
        <dgm:presLayoutVars>
          <dgm:bulletEnabled val="1"/>
        </dgm:presLayoutVars>
      </dgm:prSet>
      <dgm:spPr/>
    </dgm:pt>
  </dgm:ptLst>
  <dgm:cxnLst>
    <dgm:cxn modelId="{E5AD9C06-94DA-A044-8106-72666E8FF5B9}" srcId="{4359329C-AEE6-AB4D-A24E-E6DE72A33F78}" destId="{A146BC9D-0B8F-BA42-A0BC-FB3427F3C7B9}" srcOrd="0" destOrd="0" parTransId="{13D68B7B-7750-0F45-8FA8-3217C92E5BC1}" sibTransId="{81B1BFF0-07EE-0446-87DF-159145713563}"/>
    <dgm:cxn modelId="{1E354B0A-7D9B-274E-8D61-015C7C546022}" type="presOf" srcId="{4359329C-AEE6-AB4D-A24E-E6DE72A33F78}" destId="{24EF14F8-BE1F-AE4B-9370-44EBA265FE08}" srcOrd="0" destOrd="0" presId="urn:microsoft.com/office/officeart/2005/8/layout/hierarchy3"/>
    <dgm:cxn modelId="{26B4051B-5594-A445-8089-F0DD88812D1C}" type="presOf" srcId="{8CA0942B-60B8-3144-A8A8-416F83738447}" destId="{048857E3-1096-6442-AF04-12B5D30D2C53}" srcOrd="0" destOrd="0" presId="urn:microsoft.com/office/officeart/2005/8/layout/hierarchy3"/>
    <dgm:cxn modelId="{31B76234-F65F-954E-A4CF-27F73ECA568D}" type="presOf" srcId="{4359329C-AEE6-AB4D-A24E-E6DE72A33F78}" destId="{F10D9A5A-38D5-C84C-BF34-89D4EDD31CE8}" srcOrd="1" destOrd="0" presId="urn:microsoft.com/office/officeart/2005/8/layout/hierarchy3"/>
    <dgm:cxn modelId="{1BB05538-0ABC-2B48-B105-482DCCEF0D53}" type="presOf" srcId="{8DFD5182-B09A-624F-A740-E41EBDAC1273}" destId="{FEB8D0ED-9830-E94A-81F4-6094924293A7}" srcOrd="0" destOrd="0" presId="urn:microsoft.com/office/officeart/2005/8/layout/hierarchy3"/>
    <dgm:cxn modelId="{99765948-0D6E-D446-88B4-1D6D6FA1B2F2}" type="presOf" srcId="{8CA0942B-60B8-3144-A8A8-416F83738447}" destId="{C063CC95-3712-754A-8D4A-861DC6FD66DC}" srcOrd="1" destOrd="0" presId="urn:microsoft.com/office/officeart/2005/8/layout/hierarchy3"/>
    <dgm:cxn modelId="{4998F44D-9325-C744-B93F-063B2B595D37}" srcId="{3E0ED9BA-2F7B-164F-9C8C-0ECCCAC52328}" destId="{4359329C-AEE6-AB4D-A24E-E6DE72A33F78}" srcOrd="0" destOrd="0" parTransId="{3636227B-64A1-EC46-AD20-A4E291F3B1BE}" sibTransId="{62235224-C8A5-9B43-807A-395123AF0410}"/>
    <dgm:cxn modelId="{A536A1A3-5A56-7D49-9091-2A543F7EF5D4}" srcId="{3E0ED9BA-2F7B-164F-9C8C-0ECCCAC52328}" destId="{8CA0942B-60B8-3144-A8A8-416F83738447}" srcOrd="1" destOrd="0" parTransId="{11800E5D-A381-F74C-B15A-9511800AC9DD}" sibTransId="{A4ACFAF2-2AE7-2E45-8EA4-F2CC2067AEA9}"/>
    <dgm:cxn modelId="{6BC1FDAA-66FE-8D42-B65B-79992B7866DA}" type="presOf" srcId="{3E0ED9BA-2F7B-164F-9C8C-0ECCCAC52328}" destId="{91E4FE33-C134-A14D-90DE-7B69ADCD97F1}" srcOrd="0" destOrd="0" presId="urn:microsoft.com/office/officeart/2005/8/layout/hierarchy3"/>
    <dgm:cxn modelId="{D04FA2B0-B172-D24A-8A06-E83D765961A6}" type="presOf" srcId="{A146BC9D-0B8F-BA42-A0BC-FB3427F3C7B9}" destId="{77FE7FAB-4550-4443-88EF-66D6C8D2A9ED}" srcOrd="0" destOrd="0" presId="urn:microsoft.com/office/officeart/2005/8/layout/hierarchy3"/>
    <dgm:cxn modelId="{4C875CBE-7E7F-4749-8044-18FEF1830073}" type="presOf" srcId="{13D68B7B-7750-0F45-8FA8-3217C92E5BC1}" destId="{E32D2D7E-4096-FD40-9D80-EE11084C1A83}" srcOrd="0" destOrd="0" presId="urn:microsoft.com/office/officeart/2005/8/layout/hierarchy3"/>
    <dgm:cxn modelId="{2B744CC4-7DAE-9B47-B7EE-3AFD216EBDA6}" srcId="{8CA0942B-60B8-3144-A8A8-416F83738447}" destId="{8DFD5182-B09A-624F-A740-E41EBDAC1273}" srcOrd="0" destOrd="0" parTransId="{FDBFEA4E-8440-4C4E-B538-169660056C03}" sibTransId="{FE15BF8E-3C03-4247-AC4E-8F48762341CE}"/>
    <dgm:cxn modelId="{CC16DFF3-A3A4-8649-8F2B-7FB217EE54EC}" type="presOf" srcId="{FDBFEA4E-8440-4C4E-B538-169660056C03}" destId="{D018A09F-8E79-8348-8335-D09F4154CCA4}" srcOrd="0" destOrd="0" presId="urn:microsoft.com/office/officeart/2005/8/layout/hierarchy3"/>
    <dgm:cxn modelId="{AED74C07-7AF5-A147-A744-4FC9FC6D98EB}" type="presParOf" srcId="{91E4FE33-C134-A14D-90DE-7B69ADCD97F1}" destId="{7B3DA18A-7B14-C742-8C51-869358A14CAD}" srcOrd="0" destOrd="0" presId="urn:microsoft.com/office/officeart/2005/8/layout/hierarchy3"/>
    <dgm:cxn modelId="{3052D73F-0AE8-7B49-B19C-E466290F4B5C}" type="presParOf" srcId="{7B3DA18A-7B14-C742-8C51-869358A14CAD}" destId="{0390C93A-5E04-3C43-A193-FEAC3E0B88EE}" srcOrd="0" destOrd="0" presId="urn:microsoft.com/office/officeart/2005/8/layout/hierarchy3"/>
    <dgm:cxn modelId="{A368CCBA-C620-124F-8011-6F4B94E5B583}" type="presParOf" srcId="{0390C93A-5E04-3C43-A193-FEAC3E0B88EE}" destId="{24EF14F8-BE1F-AE4B-9370-44EBA265FE08}" srcOrd="0" destOrd="0" presId="urn:microsoft.com/office/officeart/2005/8/layout/hierarchy3"/>
    <dgm:cxn modelId="{51A3C9AC-46F0-8044-9527-8F7D81D8E4E5}" type="presParOf" srcId="{0390C93A-5E04-3C43-A193-FEAC3E0B88EE}" destId="{F10D9A5A-38D5-C84C-BF34-89D4EDD31CE8}" srcOrd="1" destOrd="0" presId="urn:microsoft.com/office/officeart/2005/8/layout/hierarchy3"/>
    <dgm:cxn modelId="{6DFF3C72-0B79-3645-8214-15C6AA3E0DB9}" type="presParOf" srcId="{7B3DA18A-7B14-C742-8C51-869358A14CAD}" destId="{BF9FB3F7-8DAD-8846-B109-4658557A057F}" srcOrd="1" destOrd="0" presId="urn:microsoft.com/office/officeart/2005/8/layout/hierarchy3"/>
    <dgm:cxn modelId="{CF60E1A4-1FFA-E640-B70D-EF2C89074E78}" type="presParOf" srcId="{BF9FB3F7-8DAD-8846-B109-4658557A057F}" destId="{E32D2D7E-4096-FD40-9D80-EE11084C1A83}" srcOrd="0" destOrd="0" presId="urn:microsoft.com/office/officeart/2005/8/layout/hierarchy3"/>
    <dgm:cxn modelId="{62EA8E9D-4CC7-AD4C-9558-1CBFAD590807}" type="presParOf" srcId="{BF9FB3F7-8DAD-8846-B109-4658557A057F}" destId="{77FE7FAB-4550-4443-88EF-66D6C8D2A9ED}" srcOrd="1" destOrd="0" presId="urn:microsoft.com/office/officeart/2005/8/layout/hierarchy3"/>
    <dgm:cxn modelId="{EA8E738A-9628-EA42-8A91-8090D34D7888}" type="presParOf" srcId="{91E4FE33-C134-A14D-90DE-7B69ADCD97F1}" destId="{A30DB2D5-E03F-C342-8A1F-0A1867CF2E81}" srcOrd="1" destOrd="0" presId="urn:microsoft.com/office/officeart/2005/8/layout/hierarchy3"/>
    <dgm:cxn modelId="{8A55FC5E-B5BC-B149-8782-559305289C8F}" type="presParOf" srcId="{A30DB2D5-E03F-C342-8A1F-0A1867CF2E81}" destId="{E53C5C77-5AFA-644D-BF1B-E36A6E27963E}" srcOrd="0" destOrd="0" presId="urn:microsoft.com/office/officeart/2005/8/layout/hierarchy3"/>
    <dgm:cxn modelId="{5C8B9A55-27EC-B84A-8571-2C143A3FFC19}" type="presParOf" srcId="{E53C5C77-5AFA-644D-BF1B-E36A6E27963E}" destId="{048857E3-1096-6442-AF04-12B5D30D2C53}" srcOrd="0" destOrd="0" presId="urn:microsoft.com/office/officeart/2005/8/layout/hierarchy3"/>
    <dgm:cxn modelId="{D18A632B-6408-464F-8819-C0381D62B0B5}" type="presParOf" srcId="{E53C5C77-5AFA-644D-BF1B-E36A6E27963E}" destId="{C063CC95-3712-754A-8D4A-861DC6FD66DC}" srcOrd="1" destOrd="0" presId="urn:microsoft.com/office/officeart/2005/8/layout/hierarchy3"/>
    <dgm:cxn modelId="{48DFDB1C-E044-2044-913C-F6ECACF178E7}" type="presParOf" srcId="{A30DB2D5-E03F-C342-8A1F-0A1867CF2E81}" destId="{5D455874-2EF3-A349-8D3E-A0FFE878B4BD}" srcOrd="1" destOrd="0" presId="urn:microsoft.com/office/officeart/2005/8/layout/hierarchy3"/>
    <dgm:cxn modelId="{58C82A30-90AD-5F4A-8100-46649B8DD89F}" type="presParOf" srcId="{5D455874-2EF3-A349-8D3E-A0FFE878B4BD}" destId="{D018A09F-8E79-8348-8335-D09F4154CCA4}" srcOrd="0" destOrd="0" presId="urn:microsoft.com/office/officeart/2005/8/layout/hierarchy3"/>
    <dgm:cxn modelId="{FE7CA210-03E0-1D42-B7F6-575D053BED09}" type="presParOf" srcId="{5D455874-2EF3-A349-8D3E-A0FFE878B4BD}" destId="{FEB8D0ED-9830-E94A-81F4-6094924293A7}"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030FF1-2507-9F49-A591-07E6CEF78234}">
      <dsp:nvSpPr>
        <dsp:cNvPr id="0" name=""/>
        <dsp:cNvSpPr/>
      </dsp:nvSpPr>
      <dsp:spPr>
        <a:xfrm>
          <a:off x="1637510" y="1142264"/>
          <a:ext cx="1721465" cy="109313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3F419C36-6726-324B-979F-AB0836BDCF1F}">
      <dsp:nvSpPr>
        <dsp:cNvPr id="0" name=""/>
        <dsp:cNvSpPr/>
      </dsp:nvSpPr>
      <dsp:spPr>
        <a:xfrm>
          <a:off x="1828784" y="1323974"/>
          <a:ext cx="1721465" cy="109313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b="1" i="0" kern="1200" dirty="0">
              <a:solidFill>
                <a:schemeClr val="tx1"/>
              </a:solidFill>
            </a:rPr>
            <a:t>Processor</a:t>
          </a:r>
        </a:p>
      </dsp:txBody>
      <dsp:txXfrm>
        <a:off x="1860801" y="1355991"/>
        <a:ext cx="1657431" cy="1029096"/>
      </dsp:txXfrm>
    </dsp:sp>
    <dsp:sp modelId="{E9749119-7A06-4840-B0C1-953DEC1D0D5B}">
      <dsp:nvSpPr>
        <dsp:cNvPr id="0" name=""/>
        <dsp:cNvSpPr/>
      </dsp:nvSpPr>
      <dsp:spPr>
        <a:xfrm>
          <a:off x="1713723" y="2818667"/>
          <a:ext cx="1721465" cy="109313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A314E1AC-3785-F44A-B4FB-B71FE99B7F60}">
      <dsp:nvSpPr>
        <dsp:cNvPr id="0" name=""/>
        <dsp:cNvSpPr/>
      </dsp:nvSpPr>
      <dsp:spPr>
        <a:xfrm>
          <a:off x="1904997" y="3000377"/>
          <a:ext cx="1721465" cy="109313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b="1" i="0" kern="1200" dirty="0">
              <a:solidFill>
                <a:schemeClr val="tx1"/>
              </a:solidFill>
            </a:rPr>
            <a:t>Main Memory</a:t>
          </a:r>
        </a:p>
      </dsp:txBody>
      <dsp:txXfrm>
        <a:off x="1937014" y="3032394"/>
        <a:ext cx="1657431" cy="1029096"/>
      </dsp:txXfrm>
    </dsp:sp>
    <dsp:sp modelId="{14FC8863-8EE5-694D-9DC7-A04C4A3B1E88}">
      <dsp:nvSpPr>
        <dsp:cNvPr id="0" name=""/>
        <dsp:cNvSpPr/>
      </dsp:nvSpPr>
      <dsp:spPr>
        <a:xfrm>
          <a:off x="4152113" y="1142264"/>
          <a:ext cx="1721465" cy="109313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D2104015-BE93-8649-B182-2B94DB828B9A}">
      <dsp:nvSpPr>
        <dsp:cNvPr id="0" name=""/>
        <dsp:cNvSpPr/>
      </dsp:nvSpPr>
      <dsp:spPr>
        <a:xfrm>
          <a:off x="4343387" y="1323974"/>
          <a:ext cx="1721465" cy="109313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b="1" i="0" kern="1200" dirty="0">
              <a:solidFill>
                <a:schemeClr val="tx1"/>
              </a:solidFill>
            </a:rPr>
            <a:t>I/O Modules</a:t>
          </a:r>
        </a:p>
      </dsp:txBody>
      <dsp:txXfrm>
        <a:off x="4375404" y="1355991"/>
        <a:ext cx="1657431" cy="1029096"/>
      </dsp:txXfrm>
    </dsp:sp>
    <dsp:sp modelId="{E9069BF9-D401-8E46-967F-B79DD53E6C14}">
      <dsp:nvSpPr>
        <dsp:cNvPr id="0" name=""/>
        <dsp:cNvSpPr/>
      </dsp:nvSpPr>
      <dsp:spPr>
        <a:xfrm>
          <a:off x="4228309" y="2818667"/>
          <a:ext cx="1721465" cy="109313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952688EA-822B-DD4F-B66D-B56BACAC091A}">
      <dsp:nvSpPr>
        <dsp:cNvPr id="0" name=""/>
        <dsp:cNvSpPr/>
      </dsp:nvSpPr>
      <dsp:spPr>
        <a:xfrm>
          <a:off x="4419583" y="3000377"/>
          <a:ext cx="1721465" cy="109313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NZ" sz="2700" b="1" i="0" kern="1200" dirty="0">
              <a:solidFill>
                <a:schemeClr val="tx1"/>
              </a:solidFill>
            </a:rPr>
            <a:t>System Bus</a:t>
          </a:r>
        </a:p>
      </dsp:txBody>
      <dsp:txXfrm>
        <a:off x="4451600" y="3032394"/>
        <a:ext cx="1657431" cy="102909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0C3BB-810D-554B-B104-8B133CA4EB92}">
      <dsp:nvSpPr>
        <dsp:cNvPr id="0" name=""/>
        <dsp:cNvSpPr/>
      </dsp:nvSpPr>
      <dsp:spPr>
        <a:xfrm>
          <a:off x="4889" y="1825056"/>
          <a:ext cx="3424925" cy="1712462"/>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t>Two constraints affect design:</a:t>
          </a:r>
        </a:p>
      </dsp:txBody>
      <dsp:txXfrm>
        <a:off x="55045" y="1875212"/>
        <a:ext cx="3324613" cy="1612150"/>
      </dsp:txXfrm>
    </dsp:sp>
    <dsp:sp modelId="{533F3058-1B00-BE4A-94CB-A60E74871AEF}">
      <dsp:nvSpPr>
        <dsp:cNvPr id="0" name=""/>
        <dsp:cNvSpPr/>
      </dsp:nvSpPr>
      <dsp:spPr>
        <a:xfrm rot="19457599">
          <a:off x="3271238" y="2160214"/>
          <a:ext cx="1687123" cy="57480"/>
        </a:xfrm>
        <a:custGeom>
          <a:avLst/>
          <a:gdLst/>
          <a:ahLst/>
          <a:cxnLst/>
          <a:rect l="0" t="0" r="0" b="0"/>
          <a:pathLst>
            <a:path>
              <a:moveTo>
                <a:pt x="0" y="28740"/>
              </a:moveTo>
              <a:lnTo>
                <a:pt x="1687123" y="28740"/>
              </a:lnTo>
            </a:path>
          </a:pathLst>
        </a:custGeom>
        <a:noFill/>
        <a:ln w="15875" cap="flat" cmpd="sng" algn="ctr">
          <a:solidFill>
            <a:schemeClr val="tx2"/>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4072621" y="2146776"/>
        <a:ext cx="84356" cy="84356"/>
      </dsp:txXfrm>
    </dsp:sp>
    <dsp:sp modelId="{6C1A5724-EEC5-5047-B6F3-8A3992529503}">
      <dsp:nvSpPr>
        <dsp:cNvPr id="0" name=""/>
        <dsp:cNvSpPr/>
      </dsp:nvSpPr>
      <dsp:spPr>
        <a:xfrm>
          <a:off x="4799785" y="840389"/>
          <a:ext cx="3424925" cy="1712462"/>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t>When one block is read in, another may have to be replaced</a:t>
          </a:r>
        </a:p>
      </dsp:txBody>
      <dsp:txXfrm>
        <a:off x="4849941" y="890545"/>
        <a:ext cx="3324613" cy="1612150"/>
      </dsp:txXfrm>
    </dsp:sp>
    <dsp:sp modelId="{9C5F3BC6-5B99-9F4B-8BBC-0BBE9F5BB883}">
      <dsp:nvSpPr>
        <dsp:cNvPr id="0" name=""/>
        <dsp:cNvSpPr/>
      </dsp:nvSpPr>
      <dsp:spPr>
        <a:xfrm rot="2142401">
          <a:off x="3271238" y="3144880"/>
          <a:ext cx="1687123" cy="57480"/>
        </a:xfrm>
        <a:custGeom>
          <a:avLst/>
          <a:gdLst/>
          <a:ahLst/>
          <a:cxnLst/>
          <a:rect l="0" t="0" r="0" b="0"/>
          <a:pathLst>
            <a:path>
              <a:moveTo>
                <a:pt x="0" y="28740"/>
              </a:moveTo>
              <a:lnTo>
                <a:pt x="1687123" y="28740"/>
              </a:lnTo>
            </a:path>
          </a:pathLst>
        </a:custGeom>
        <a:noFill/>
        <a:ln w="15875" cap="flat" cmpd="sng" algn="ctr">
          <a:solidFill>
            <a:schemeClr val="tx2"/>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4072621" y="3131442"/>
        <a:ext cx="84356" cy="84356"/>
      </dsp:txXfrm>
    </dsp:sp>
    <dsp:sp modelId="{3E6C60F3-BE1E-8045-99EE-70301BF0D992}">
      <dsp:nvSpPr>
        <dsp:cNvPr id="0" name=""/>
        <dsp:cNvSpPr/>
      </dsp:nvSpPr>
      <dsp:spPr>
        <a:xfrm>
          <a:off x="4799785" y="2809722"/>
          <a:ext cx="3424925" cy="1712462"/>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t>The more flexible the mapping function, the more complex is the circuitry required to search the cache </a:t>
          </a:r>
        </a:p>
      </dsp:txBody>
      <dsp:txXfrm>
        <a:off x="4849941" y="2859878"/>
        <a:ext cx="3324613" cy="16121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965CA-124C-5841-A1D7-8FE02BBA98D1}">
      <dsp:nvSpPr>
        <dsp:cNvPr id="0" name=""/>
        <dsp:cNvSpPr/>
      </dsp:nvSpPr>
      <dsp:spPr>
        <a:xfrm>
          <a:off x="0" y="0"/>
          <a:ext cx="7391400" cy="2971800"/>
        </a:xfrm>
        <a:prstGeom prst="roundRect">
          <a:avLst>
            <a:gd name="adj" fmla="val 85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834674" numCol="1" spcCol="1270" anchor="t" anchorCtr="0">
          <a:noAutofit/>
        </a:bodyPr>
        <a:lstStyle/>
        <a:p>
          <a:pPr marL="0" lvl="0" indent="0" algn="l" defTabSz="1244600" rtl="0">
            <a:lnSpc>
              <a:spcPct val="90000"/>
            </a:lnSpc>
            <a:spcBef>
              <a:spcPct val="0"/>
            </a:spcBef>
            <a:spcAft>
              <a:spcPct val="35000"/>
            </a:spcAft>
            <a:buNone/>
          </a:pPr>
          <a:r>
            <a:rPr lang="en-US" sz="2800" kern="1200" dirty="0"/>
            <a:t>Three techniques are possible for I/O operations:</a:t>
          </a:r>
        </a:p>
      </dsp:txBody>
      <dsp:txXfrm>
        <a:off x="73985" y="73985"/>
        <a:ext cx="7243430" cy="2823830"/>
      </dsp:txXfrm>
    </dsp:sp>
    <dsp:sp modelId="{32606DC8-654F-EF46-B4B5-5C3B0D266A42}">
      <dsp:nvSpPr>
        <dsp:cNvPr id="0" name=""/>
        <dsp:cNvSpPr/>
      </dsp:nvSpPr>
      <dsp:spPr>
        <a:xfrm>
          <a:off x="184785" y="1251287"/>
          <a:ext cx="2131274" cy="1509354"/>
        </a:xfrm>
        <a:prstGeom prst="roundRect">
          <a:avLst>
            <a:gd name="adj" fmla="val 10500"/>
          </a:avLst>
        </a:prstGeom>
        <a:solidFill>
          <a:schemeClr val="bg1"/>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dirty="0"/>
            <a:t>Programmed I/O</a:t>
          </a:r>
        </a:p>
      </dsp:txBody>
      <dsp:txXfrm>
        <a:off x="231203" y="1297705"/>
        <a:ext cx="2038438" cy="1416518"/>
      </dsp:txXfrm>
    </dsp:sp>
    <dsp:sp modelId="{33A2B240-3BDD-4F42-B776-19B257CDA092}">
      <dsp:nvSpPr>
        <dsp:cNvPr id="0" name=""/>
        <dsp:cNvSpPr/>
      </dsp:nvSpPr>
      <dsp:spPr>
        <a:xfrm>
          <a:off x="2354983" y="1251287"/>
          <a:ext cx="2289514" cy="1509354"/>
        </a:xfrm>
        <a:prstGeom prst="roundRect">
          <a:avLst>
            <a:gd name="adj" fmla="val 10500"/>
          </a:avLst>
        </a:prstGeom>
        <a:solidFill>
          <a:schemeClr val="bg1"/>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dirty="0"/>
            <a:t>Interrupt-Driven I/O</a:t>
          </a:r>
        </a:p>
      </dsp:txBody>
      <dsp:txXfrm>
        <a:off x="2401401" y="1297705"/>
        <a:ext cx="2196678" cy="1416518"/>
      </dsp:txXfrm>
    </dsp:sp>
    <dsp:sp modelId="{0466B519-BD67-E64C-A017-BFF8956BF7B9}">
      <dsp:nvSpPr>
        <dsp:cNvPr id="0" name=""/>
        <dsp:cNvSpPr/>
      </dsp:nvSpPr>
      <dsp:spPr>
        <a:xfrm>
          <a:off x="4683421" y="1251287"/>
          <a:ext cx="2518037" cy="1509354"/>
        </a:xfrm>
        <a:prstGeom prst="roundRect">
          <a:avLst>
            <a:gd name="adj" fmla="val 10500"/>
          </a:avLst>
        </a:prstGeom>
        <a:solidFill>
          <a:schemeClr val="bg1"/>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NZ" sz="2600" kern="1200" dirty="0"/>
            <a:t>Direct Memory Access (DMA)</a:t>
          </a:r>
        </a:p>
      </dsp:txBody>
      <dsp:txXfrm>
        <a:off x="4729839" y="1297705"/>
        <a:ext cx="2425201" cy="141651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0227D-6B09-8B4F-AABA-B17EFB065008}">
      <dsp:nvSpPr>
        <dsp:cNvPr id="0" name=""/>
        <dsp:cNvSpPr/>
      </dsp:nvSpPr>
      <dsp:spPr>
        <a:xfrm>
          <a:off x="0" y="1531620"/>
          <a:ext cx="7620000" cy="2042160"/>
        </a:xfrm>
        <a:prstGeom prst="notchedRightArrow">
          <a:avLst/>
        </a:prstGeom>
        <a:solidFill>
          <a:srgbClr val="A4740A"/>
        </a:solidFill>
        <a:ln>
          <a:noFill/>
        </a:ln>
        <a:effectLst/>
      </dsp:spPr>
      <dsp:style>
        <a:lnRef idx="0">
          <a:scrgbClr r="0" g="0" b="0"/>
        </a:lnRef>
        <a:fillRef idx="1">
          <a:scrgbClr r="0" g="0" b="0"/>
        </a:fillRef>
        <a:effectRef idx="2">
          <a:scrgbClr r="0" g="0" b="0"/>
        </a:effectRef>
        <a:fontRef idx="minor"/>
      </dsp:style>
    </dsp:sp>
    <dsp:sp modelId="{D955B9FD-6178-B54D-A30E-A9A63325AAE2}">
      <dsp:nvSpPr>
        <dsp:cNvPr id="0" name=""/>
        <dsp:cNvSpPr/>
      </dsp:nvSpPr>
      <dsp:spPr>
        <a:xfrm>
          <a:off x="244825" y="0"/>
          <a:ext cx="1563493" cy="1878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rtl="0">
            <a:lnSpc>
              <a:spcPct val="90000"/>
            </a:lnSpc>
            <a:spcBef>
              <a:spcPct val="0"/>
            </a:spcBef>
            <a:spcAft>
              <a:spcPct val="35000"/>
            </a:spcAft>
            <a:buNone/>
          </a:pPr>
          <a:r>
            <a:rPr lang="en-US" sz="1800" kern="1200" dirty="0"/>
            <a:t>Processor issues an I/O command to a module and then goes on to do some other useful work</a:t>
          </a:r>
        </a:p>
      </dsp:txBody>
      <dsp:txXfrm>
        <a:off x="244825" y="0"/>
        <a:ext cx="1563493" cy="1878031"/>
      </dsp:txXfrm>
    </dsp:sp>
    <dsp:sp modelId="{2351F15B-9FB1-1547-B73C-BBE34FD7E7E7}">
      <dsp:nvSpPr>
        <dsp:cNvPr id="0" name=""/>
        <dsp:cNvSpPr/>
      </dsp:nvSpPr>
      <dsp:spPr>
        <a:xfrm>
          <a:off x="529113" y="2256397"/>
          <a:ext cx="510540" cy="510540"/>
        </a:xfrm>
        <a:prstGeom prst="ellips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6C128C76-A1F9-894B-8511-9BE2FC724C06}">
      <dsp:nvSpPr>
        <dsp:cNvPr id="0" name=""/>
        <dsp:cNvSpPr/>
      </dsp:nvSpPr>
      <dsp:spPr>
        <a:xfrm>
          <a:off x="1628665" y="3063240"/>
          <a:ext cx="1802104" cy="2042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rtl="0">
            <a:lnSpc>
              <a:spcPct val="90000"/>
            </a:lnSpc>
            <a:spcBef>
              <a:spcPct val="0"/>
            </a:spcBef>
            <a:spcAft>
              <a:spcPct val="35000"/>
            </a:spcAft>
            <a:buNone/>
          </a:pPr>
          <a:r>
            <a:rPr lang="en-US" sz="1800" kern="1200" dirty="0"/>
            <a:t>The I/O module will then interrupt the processor to request service when it is ready to exchange data with the processor</a:t>
          </a:r>
        </a:p>
      </dsp:txBody>
      <dsp:txXfrm>
        <a:off x="1628665" y="3063240"/>
        <a:ext cx="1802104" cy="2042160"/>
      </dsp:txXfrm>
    </dsp:sp>
    <dsp:sp modelId="{75F0CC56-C73E-D643-A82F-2E9DEC9EE171}">
      <dsp:nvSpPr>
        <dsp:cNvPr id="0" name=""/>
        <dsp:cNvSpPr/>
      </dsp:nvSpPr>
      <dsp:spPr>
        <a:xfrm>
          <a:off x="2274447" y="2297430"/>
          <a:ext cx="510540" cy="510540"/>
        </a:xfrm>
        <a:prstGeom prst="ellips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632F3586-5621-1748-B3C6-38FFD512AABB}">
      <dsp:nvSpPr>
        <dsp:cNvPr id="0" name=""/>
        <dsp:cNvSpPr/>
      </dsp:nvSpPr>
      <dsp:spPr>
        <a:xfrm>
          <a:off x="3493305" y="0"/>
          <a:ext cx="1380626" cy="2042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rtl="0">
            <a:lnSpc>
              <a:spcPct val="90000"/>
            </a:lnSpc>
            <a:spcBef>
              <a:spcPct val="0"/>
            </a:spcBef>
            <a:spcAft>
              <a:spcPct val="35000"/>
            </a:spcAft>
            <a:buNone/>
          </a:pPr>
          <a:r>
            <a:rPr lang="en-NZ" sz="1800" kern="1200" dirty="0"/>
            <a:t>The processor executes the data transfer and then resumes its former processing</a:t>
          </a:r>
        </a:p>
      </dsp:txBody>
      <dsp:txXfrm>
        <a:off x="3493305" y="0"/>
        <a:ext cx="1380626" cy="2042160"/>
      </dsp:txXfrm>
    </dsp:sp>
    <dsp:sp modelId="{F68CDA0D-9016-434B-B8D3-7DF0FD7E4CBA}">
      <dsp:nvSpPr>
        <dsp:cNvPr id="0" name=""/>
        <dsp:cNvSpPr/>
      </dsp:nvSpPr>
      <dsp:spPr>
        <a:xfrm>
          <a:off x="3928348" y="2297430"/>
          <a:ext cx="510540" cy="510540"/>
        </a:xfrm>
        <a:prstGeom prst="ellips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56038B5B-54B4-FB46-B66D-2705D9B45E43}">
      <dsp:nvSpPr>
        <dsp:cNvPr id="0" name=""/>
        <dsp:cNvSpPr/>
      </dsp:nvSpPr>
      <dsp:spPr>
        <a:xfrm>
          <a:off x="4621987" y="3001566"/>
          <a:ext cx="1918895" cy="2042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rtl="0">
            <a:lnSpc>
              <a:spcPct val="90000"/>
            </a:lnSpc>
            <a:spcBef>
              <a:spcPct val="0"/>
            </a:spcBef>
            <a:spcAft>
              <a:spcPct val="35000"/>
            </a:spcAft>
            <a:buNone/>
          </a:pPr>
          <a:r>
            <a:rPr lang="en-NZ" sz="1800" kern="1200" dirty="0">
              <a:solidFill>
                <a:srgbClr val="FF0000"/>
              </a:solidFill>
            </a:rPr>
            <a:t>More efficient than Programmed I/O but still requires active intervention of the processor to transfer data between memory and an I/O module</a:t>
          </a:r>
        </a:p>
      </dsp:txBody>
      <dsp:txXfrm>
        <a:off x="4621987" y="3001566"/>
        <a:ext cx="1918895" cy="2042160"/>
      </dsp:txXfrm>
    </dsp:sp>
    <dsp:sp modelId="{6D6C04DB-180D-B94C-B89C-1A29077FA773}">
      <dsp:nvSpPr>
        <dsp:cNvPr id="0" name=""/>
        <dsp:cNvSpPr/>
      </dsp:nvSpPr>
      <dsp:spPr>
        <a:xfrm>
          <a:off x="5640645" y="2297430"/>
          <a:ext cx="510540" cy="510540"/>
        </a:xfrm>
        <a:prstGeom prst="ellips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F374D4-E010-1448-9581-DAC9505B7743}">
      <dsp:nvSpPr>
        <dsp:cNvPr id="0" name=""/>
        <dsp:cNvSpPr/>
      </dsp:nvSpPr>
      <dsp:spPr>
        <a:xfrm>
          <a:off x="0" y="82462"/>
          <a:ext cx="9677400" cy="1008000"/>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en-US" sz="2800" kern="1200" dirty="0"/>
            <a:t>When the processor wishes to read or write data it issues a command to the DMA module containing:</a:t>
          </a:r>
        </a:p>
      </dsp:txBody>
      <dsp:txXfrm>
        <a:off x="0" y="82462"/>
        <a:ext cx="9677400" cy="1008000"/>
      </dsp:txXfrm>
    </dsp:sp>
    <dsp:sp modelId="{755BED14-B317-D644-AE61-61E59E10D292}">
      <dsp:nvSpPr>
        <dsp:cNvPr id="0" name=""/>
        <dsp:cNvSpPr/>
      </dsp:nvSpPr>
      <dsp:spPr>
        <a:xfrm>
          <a:off x="0" y="1090462"/>
          <a:ext cx="9677400" cy="3170474"/>
        </a:xfrm>
        <a:prstGeom prst="rect">
          <a:avLst/>
        </a:prstGeom>
        <a:solidFill>
          <a:schemeClr val="bg1">
            <a:lumMod val="95000"/>
          </a:schemeClr>
        </a:solidFill>
        <a:ln w="1587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rtl="0">
            <a:lnSpc>
              <a:spcPct val="90000"/>
            </a:lnSpc>
            <a:spcBef>
              <a:spcPct val="0"/>
            </a:spcBef>
            <a:spcAft>
              <a:spcPct val="15000"/>
            </a:spcAft>
            <a:buChar char="•"/>
          </a:pPr>
          <a:r>
            <a:rPr lang="en-US" sz="3500" kern="1200" dirty="0"/>
            <a:t>Whether a read or write is requested </a:t>
          </a:r>
        </a:p>
        <a:p>
          <a:pPr marL="285750" lvl="1" indent="-285750" algn="l" defTabSz="1555750" rtl="0">
            <a:lnSpc>
              <a:spcPct val="90000"/>
            </a:lnSpc>
            <a:spcBef>
              <a:spcPct val="0"/>
            </a:spcBef>
            <a:spcAft>
              <a:spcPct val="15000"/>
            </a:spcAft>
            <a:buChar char="•"/>
          </a:pPr>
          <a:r>
            <a:rPr lang="en-US" sz="3500" kern="1200" dirty="0"/>
            <a:t>The address of the I/O device involved</a:t>
          </a:r>
        </a:p>
        <a:p>
          <a:pPr marL="285750" lvl="1" indent="-285750" algn="l" defTabSz="1555750" rtl="0">
            <a:lnSpc>
              <a:spcPct val="90000"/>
            </a:lnSpc>
            <a:spcBef>
              <a:spcPct val="0"/>
            </a:spcBef>
            <a:spcAft>
              <a:spcPct val="15000"/>
            </a:spcAft>
            <a:buChar char="•"/>
          </a:pPr>
          <a:r>
            <a:rPr lang="en-US" sz="3500" kern="1200" dirty="0"/>
            <a:t>The starting location in memory to read/write</a:t>
          </a:r>
        </a:p>
        <a:p>
          <a:pPr marL="285750" lvl="1" indent="-285750" algn="l" defTabSz="1555750" rtl="0">
            <a:lnSpc>
              <a:spcPct val="90000"/>
            </a:lnSpc>
            <a:spcBef>
              <a:spcPct val="0"/>
            </a:spcBef>
            <a:spcAft>
              <a:spcPct val="15000"/>
            </a:spcAft>
            <a:buChar char="•"/>
          </a:pPr>
          <a:r>
            <a:rPr lang="en-US" sz="3500" kern="1200" dirty="0"/>
            <a:t>The number of words to be read/written</a:t>
          </a:r>
        </a:p>
        <a:p>
          <a:pPr marL="285750" lvl="1" indent="-285750" algn="l" defTabSz="1555750" rtl="0">
            <a:lnSpc>
              <a:spcPct val="90000"/>
            </a:lnSpc>
            <a:spcBef>
              <a:spcPct val="0"/>
            </a:spcBef>
            <a:spcAft>
              <a:spcPct val="15000"/>
            </a:spcAft>
            <a:buChar char="•"/>
          </a:pPr>
          <a:endParaRPr lang="en-NZ" sz="3500" kern="1200" dirty="0"/>
        </a:p>
      </dsp:txBody>
      <dsp:txXfrm>
        <a:off x="0" y="1090462"/>
        <a:ext cx="9677400" cy="317047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56A5F-5C81-8041-AF06-2D774109E205}">
      <dsp:nvSpPr>
        <dsp:cNvPr id="0" name=""/>
        <dsp:cNvSpPr/>
      </dsp:nvSpPr>
      <dsp:spPr>
        <a:xfrm rot="5400000">
          <a:off x="-597446" y="1983380"/>
          <a:ext cx="2630656" cy="317530"/>
        </a:xfrm>
        <a:prstGeom prst="rect">
          <a:avLst/>
        </a:prstGeom>
        <a:solidFill>
          <a:schemeClr val="bg1"/>
        </a:solidFill>
        <a:ln>
          <a:solidFill>
            <a:schemeClr val="accent1">
              <a:alpha val="90000"/>
            </a:schemeClr>
          </a:solidFill>
        </a:ln>
        <a:effectLst/>
      </dsp:spPr>
      <dsp:style>
        <a:lnRef idx="0">
          <a:scrgbClr r="0" g="0" b="0"/>
        </a:lnRef>
        <a:fillRef idx="3">
          <a:scrgbClr r="0" g="0" b="0"/>
        </a:fillRef>
        <a:effectRef idx="2">
          <a:scrgbClr r="0" g="0" b="0"/>
        </a:effectRef>
        <a:fontRef idx="minor">
          <a:schemeClr val="lt1"/>
        </a:fontRef>
      </dsp:style>
    </dsp:sp>
    <dsp:sp modelId="{4F0A6739-89F1-9D49-9BCE-093F07891350}">
      <dsp:nvSpPr>
        <dsp:cNvPr id="0" name=""/>
        <dsp:cNvSpPr/>
      </dsp:nvSpPr>
      <dsp:spPr>
        <a:xfrm>
          <a:off x="4540" y="299806"/>
          <a:ext cx="3528119" cy="21168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kern="1200" dirty="0"/>
            <a:t>Performance</a:t>
          </a:r>
        </a:p>
        <a:p>
          <a:pPr marL="228600" lvl="1" indent="-228600" algn="l" defTabSz="889000" rtl="0">
            <a:lnSpc>
              <a:spcPct val="90000"/>
            </a:lnSpc>
            <a:spcBef>
              <a:spcPct val="0"/>
            </a:spcBef>
            <a:spcAft>
              <a:spcPct val="15000"/>
            </a:spcAft>
            <a:buChar char="•"/>
          </a:pPr>
          <a:r>
            <a:rPr lang="en-US" sz="2000" kern="1200" dirty="0"/>
            <a:t>A system with multiple processors will yield greater performance if work can be done in parallel</a:t>
          </a:r>
        </a:p>
      </dsp:txBody>
      <dsp:txXfrm>
        <a:off x="66541" y="361807"/>
        <a:ext cx="3404117" cy="1992869"/>
      </dsp:txXfrm>
    </dsp:sp>
    <dsp:sp modelId="{2BE430A8-E5F4-514B-9379-D42B6BB62557}">
      <dsp:nvSpPr>
        <dsp:cNvPr id="0" name=""/>
        <dsp:cNvSpPr/>
      </dsp:nvSpPr>
      <dsp:spPr>
        <a:xfrm>
          <a:off x="725598" y="3306425"/>
          <a:ext cx="4676965" cy="317530"/>
        </a:xfrm>
        <a:prstGeom prst="rect">
          <a:avLst/>
        </a:prstGeom>
        <a:solidFill>
          <a:schemeClr val="bg1"/>
        </a:solidFill>
        <a:ln>
          <a:solidFill>
            <a:schemeClr val="accent1">
              <a:alpha val="90000"/>
            </a:schemeClr>
          </a:solidFill>
        </a:ln>
        <a:effectLst/>
      </dsp:spPr>
      <dsp:style>
        <a:lnRef idx="0">
          <a:scrgbClr r="0" g="0" b="0"/>
        </a:lnRef>
        <a:fillRef idx="3">
          <a:scrgbClr r="0" g="0" b="0"/>
        </a:fillRef>
        <a:effectRef idx="2">
          <a:scrgbClr r="0" g="0" b="0"/>
        </a:effectRef>
        <a:fontRef idx="minor">
          <a:schemeClr val="lt1"/>
        </a:fontRef>
      </dsp:style>
    </dsp:sp>
    <dsp:sp modelId="{E085D1BB-EE4A-EF41-8C95-AA24FBC9B667}">
      <dsp:nvSpPr>
        <dsp:cNvPr id="0" name=""/>
        <dsp:cNvSpPr/>
      </dsp:nvSpPr>
      <dsp:spPr>
        <a:xfrm>
          <a:off x="4540" y="2945896"/>
          <a:ext cx="3528119" cy="21168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kern="1200" dirty="0"/>
            <a:t>Availability</a:t>
          </a:r>
        </a:p>
        <a:p>
          <a:pPr marL="228600" lvl="1" indent="-228600" algn="l" defTabSz="889000" rtl="0">
            <a:lnSpc>
              <a:spcPct val="90000"/>
            </a:lnSpc>
            <a:spcBef>
              <a:spcPct val="0"/>
            </a:spcBef>
            <a:spcAft>
              <a:spcPct val="15000"/>
            </a:spcAft>
            <a:buChar char="•"/>
          </a:pPr>
          <a:r>
            <a:rPr lang="en-US" sz="2000" kern="1200" dirty="0"/>
            <a:t>The failure of a single processor does not halt the machine</a:t>
          </a:r>
        </a:p>
      </dsp:txBody>
      <dsp:txXfrm>
        <a:off x="66541" y="3007897"/>
        <a:ext cx="3404117" cy="1992869"/>
      </dsp:txXfrm>
    </dsp:sp>
    <dsp:sp modelId="{E21EC75D-96AD-7C4A-8699-BE859CB688BE}">
      <dsp:nvSpPr>
        <dsp:cNvPr id="0" name=""/>
        <dsp:cNvSpPr/>
      </dsp:nvSpPr>
      <dsp:spPr>
        <a:xfrm rot="16200000">
          <a:off x="4094952" y="1983380"/>
          <a:ext cx="2630656" cy="317530"/>
        </a:xfrm>
        <a:prstGeom prst="rect">
          <a:avLst/>
        </a:prstGeom>
        <a:solidFill>
          <a:schemeClr val="bg1"/>
        </a:solidFill>
        <a:ln>
          <a:solidFill>
            <a:schemeClr val="accent1">
              <a:alpha val="90000"/>
            </a:schemeClr>
          </a:solidFill>
        </a:ln>
        <a:effectLst/>
      </dsp:spPr>
      <dsp:style>
        <a:lnRef idx="0">
          <a:scrgbClr r="0" g="0" b="0"/>
        </a:lnRef>
        <a:fillRef idx="3">
          <a:scrgbClr r="0" g="0" b="0"/>
        </a:fillRef>
        <a:effectRef idx="2">
          <a:scrgbClr r="0" g="0" b="0"/>
        </a:effectRef>
        <a:fontRef idx="minor">
          <a:schemeClr val="lt1"/>
        </a:fontRef>
      </dsp:style>
    </dsp:sp>
    <dsp:sp modelId="{9EEA4761-437E-2447-AEF1-80F6AEAAE1CD}">
      <dsp:nvSpPr>
        <dsp:cNvPr id="0" name=""/>
        <dsp:cNvSpPr/>
      </dsp:nvSpPr>
      <dsp:spPr>
        <a:xfrm>
          <a:off x="4696939" y="2945896"/>
          <a:ext cx="3528119" cy="21168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kern="1200" dirty="0"/>
            <a:t>Incremental Growth</a:t>
          </a:r>
        </a:p>
        <a:p>
          <a:pPr marL="228600" lvl="1" indent="-228600" algn="l" defTabSz="889000" rtl="0">
            <a:lnSpc>
              <a:spcPct val="90000"/>
            </a:lnSpc>
            <a:spcBef>
              <a:spcPct val="0"/>
            </a:spcBef>
            <a:spcAft>
              <a:spcPct val="15000"/>
            </a:spcAft>
            <a:buChar char="•"/>
          </a:pPr>
          <a:r>
            <a:rPr lang="en-US" sz="2000" kern="1200" dirty="0"/>
            <a:t>An additional processor can be added to enhance performance</a:t>
          </a:r>
        </a:p>
      </dsp:txBody>
      <dsp:txXfrm>
        <a:off x="4758940" y="3007897"/>
        <a:ext cx="3404117" cy="1992869"/>
      </dsp:txXfrm>
    </dsp:sp>
    <dsp:sp modelId="{90AC56CC-20EA-BC4D-9739-42C5F93BB9B9}">
      <dsp:nvSpPr>
        <dsp:cNvPr id="0" name=""/>
        <dsp:cNvSpPr/>
      </dsp:nvSpPr>
      <dsp:spPr>
        <a:xfrm>
          <a:off x="4696939" y="299806"/>
          <a:ext cx="3528119" cy="21168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kern="1200" dirty="0"/>
            <a:t>Scaling</a:t>
          </a:r>
        </a:p>
        <a:p>
          <a:pPr marL="228600" lvl="1" indent="-228600" algn="l" defTabSz="889000" rtl="0">
            <a:lnSpc>
              <a:spcPct val="90000"/>
            </a:lnSpc>
            <a:spcBef>
              <a:spcPct val="0"/>
            </a:spcBef>
            <a:spcAft>
              <a:spcPct val="15000"/>
            </a:spcAft>
            <a:buChar char="•"/>
          </a:pPr>
          <a:r>
            <a:rPr lang="en-US" sz="2000" kern="1200" dirty="0"/>
            <a:t>Vendors can offer a range of products with different price and performance characteristics</a:t>
          </a:r>
        </a:p>
      </dsp:txBody>
      <dsp:txXfrm>
        <a:off x="4758940" y="361807"/>
        <a:ext cx="3404117" cy="1992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477D8-87FB-CB46-800C-AF5BE18708CF}">
      <dsp:nvSpPr>
        <dsp:cNvPr id="0" name=""/>
        <dsp:cNvSpPr/>
      </dsp:nvSpPr>
      <dsp:spPr>
        <a:xfrm>
          <a:off x="0" y="132230"/>
          <a:ext cx="3917900" cy="2350740"/>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en-US" sz="3800" kern="1200" dirty="0"/>
            <a:t>Controls the operation of the computer</a:t>
          </a:r>
        </a:p>
      </dsp:txBody>
      <dsp:txXfrm>
        <a:off x="0" y="132230"/>
        <a:ext cx="3917900" cy="2350740"/>
      </dsp:txXfrm>
    </dsp:sp>
    <dsp:sp modelId="{FB16DC6B-9AEC-7E4A-825E-4890CE4FF49B}">
      <dsp:nvSpPr>
        <dsp:cNvPr id="0" name=""/>
        <dsp:cNvSpPr/>
      </dsp:nvSpPr>
      <dsp:spPr>
        <a:xfrm>
          <a:off x="4311699" y="132230"/>
          <a:ext cx="3917900" cy="2350740"/>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en-US" sz="3800" kern="1200" dirty="0"/>
            <a:t>Performs the data processing functions</a:t>
          </a:r>
        </a:p>
      </dsp:txBody>
      <dsp:txXfrm>
        <a:off x="4311699" y="132230"/>
        <a:ext cx="3917900" cy="2350740"/>
      </dsp:txXfrm>
    </dsp:sp>
    <dsp:sp modelId="{C1868225-F9F8-5B4B-8DA1-9E5EAF33AFC1}">
      <dsp:nvSpPr>
        <dsp:cNvPr id="0" name=""/>
        <dsp:cNvSpPr/>
      </dsp:nvSpPr>
      <dsp:spPr>
        <a:xfrm>
          <a:off x="2594302" y="2815452"/>
          <a:ext cx="3917900" cy="2350740"/>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en-US" sz="3800" kern="1200" dirty="0"/>
            <a:t>Referred to as the </a:t>
          </a:r>
          <a:r>
            <a:rPr lang="en-US" sz="3800" i="1" kern="1200" dirty="0"/>
            <a:t>Central Processing Unit </a:t>
          </a:r>
          <a:r>
            <a:rPr lang="en-US" sz="3800" kern="1200" dirty="0"/>
            <a:t>(CPU)</a:t>
          </a:r>
        </a:p>
      </dsp:txBody>
      <dsp:txXfrm>
        <a:off x="2594302" y="2815452"/>
        <a:ext cx="3917900" cy="23507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063C7-04B4-6B47-9C23-C6F87DF56C95}">
      <dsp:nvSpPr>
        <dsp:cNvPr id="0" name=""/>
        <dsp:cNvSpPr/>
      </dsp:nvSpPr>
      <dsp:spPr>
        <a:xfrm>
          <a:off x="4646" y="299267"/>
          <a:ext cx="3865309" cy="4764040"/>
        </a:xfrm>
        <a:prstGeom prst="roundRect">
          <a:avLst>
            <a:gd name="adj" fmla="val 10000"/>
          </a:avLst>
        </a:prstGeom>
        <a:solidFill>
          <a:schemeClr val="bg1"/>
        </a:solidFill>
        <a:ln>
          <a:solidFill>
            <a:schemeClr val="accent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rtl="0">
            <a:lnSpc>
              <a:spcPct val="90000"/>
            </a:lnSpc>
            <a:spcBef>
              <a:spcPct val="0"/>
            </a:spcBef>
            <a:spcAft>
              <a:spcPct val="35000"/>
            </a:spcAft>
            <a:buNone/>
          </a:pPr>
          <a:r>
            <a:rPr lang="en-US" sz="3200" kern="1200" dirty="0">
              <a:solidFill>
                <a:schemeClr val="tx1"/>
              </a:solidFill>
            </a:rPr>
            <a:t>Move data between the computer and  its external environment</a:t>
          </a:r>
        </a:p>
      </dsp:txBody>
      <dsp:txXfrm>
        <a:off x="117857" y="412478"/>
        <a:ext cx="3638887" cy="4537618"/>
      </dsp:txXfrm>
    </dsp:sp>
    <dsp:sp modelId="{9F422072-8793-3945-A574-9BEF2CA9AF69}">
      <dsp:nvSpPr>
        <dsp:cNvPr id="0" name=""/>
        <dsp:cNvSpPr/>
      </dsp:nvSpPr>
      <dsp:spPr>
        <a:xfrm rot="18289469">
          <a:off x="3402654" y="1760854"/>
          <a:ext cx="2178886" cy="52207"/>
        </a:xfrm>
        <a:custGeom>
          <a:avLst/>
          <a:gdLst/>
          <a:ahLst/>
          <a:cxnLst/>
          <a:rect l="0" t="0" r="0" b="0"/>
          <a:pathLst>
            <a:path>
              <a:moveTo>
                <a:pt x="0" y="26103"/>
              </a:moveTo>
              <a:lnTo>
                <a:pt x="2178886" y="26103"/>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dirty="0"/>
        </a:p>
      </dsp:txBody>
      <dsp:txXfrm>
        <a:off x="4437626" y="1732485"/>
        <a:ext cx="108944" cy="108944"/>
      </dsp:txXfrm>
    </dsp:sp>
    <dsp:sp modelId="{27072FB2-AA70-0B42-8209-40CD36EC0342}">
      <dsp:nvSpPr>
        <dsp:cNvPr id="0" name=""/>
        <dsp:cNvSpPr/>
      </dsp:nvSpPr>
      <dsp:spPr>
        <a:xfrm>
          <a:off x="5114240" y="114949"/>
          <a:ext cx="3110712" cy="1555356"/>
        </a:xfrm>
        <a:prstGeom prst="roundRect">
          <a:avLst>
            <a:gd name="adj" fmla="val 10000"/>
          </a:avLst>
        </a:prstGeom>
        <a:solidFill>
          <a:schemeClr val="bg1"/>
        </a:solidFill>
        <a:ln>
          <a:solidFill>
            <a:schemeClr val="accent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rtl="0">
            <a:lnSpc>
              <a:spcPct val="90000"/>
            </a:lnSpc>
            <a:spcBef>
              <a:spcPct val="0"/>
            </a:spcBef>
            <a:spcAft>
              <a:spcPct val="35000"/>
            </a:spcAft>
            <a:buNone/>
          </a:pPr>
          <a:r>
            <a:rPr lang="en-US" sz="3100" kern="1200" dirty="0">
              <a:solidFill>
                <a:schemeClr val="tx1"/>
              </a:solidFill>
            </a:rPr>
            <a:t>Secondary memory devices (e.g. disks)</a:t>
          </a:r>
        </a:p>
      </dsp:txBody>
      <dsp:txXfrm>
        <a:off x="5159795" y="160504"/>
        <a:ext cx="3019602" cy="1464246"/>
      </dsp:txXfrm>
    </dsp:sp>
    <dsp:sp modelId="{6B6E02F7-EF8A-014D-B232-4B4AF36796C0}">
      <dsp:nvSpPr>
        <dsp:cNvPr id="0" name=""/>
        <dsp:cNvSpPr/>
      </dsp:nvSpPr>
      <dsp:spPr>
        <a:xfrm>
          <a:off x="3869955" y="2655183"/>
          <a:ext cx="1244284" cy="52207"/>
        </a:xfrm>
        <a:custGeom>
          <a:avLst/>
          <a:gdLst/>
          <a:ahLst/>
          <a:cxnLst/>
          <a:rect l="0" t="0" r="0" b="0"/>
          <a:pathLst>
            <a:path>
              <a:moveTo>
                <a:pt x="0" y="26103"/>
              </a:moveTo>
              <a:lnTo>
                <a:pt x="1244284" y="26103"/>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4460991" y="2650180"/>
        <a:ext cx="62214" cy="62214"/>
      </dsp:txXfrm>
    </dsp:sp>
    <dsp:sp modelId="{0A4B2E8D-11E8-0B43-B8E6-B0FC31F8806C}">
      <dsp:nvSpPr>
        <dsp:cNvPr id="0" name=""/>
        <dsp:cNvSpPr/>
      </dsp:nvSpPr>
      <dsp:spPr>
        <a:xfrm>
          <a:off x="5114240" y="1903609"/>
          <a:ext cx="3110712" cy="1555356"/>
        </a:xfrm>
        <a:prstGeom prst="roundRect">
          <a:avLst>
            <a:gd name="adj" fmla="val 10000"/>
          </a:avLst>
        </a:prstGeom>
        <a:solidFill>
          <a:schemeClr val="bg1"/>
        </a:solidFill>
        <a:ln>
          <a:solidFill>
            <a:schemeClr val="accent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rtl="0">
            <a:lnSpc>
              <a:spcPct val="90000"/>
            </a:lnSpc>
            <a:spcBef>
              <a:spcPct val="0"/>
            </a:spcBef>
            <a:spcAft>
              <a:spcPct val="35000"/>
            </a:spcAft>
            <a:buNone/>
          </a:pPr>
          <a:r>
            <a:rPr lang="en-US" sz="3100" kern="1200" dirty="0">
              <a:solidFill>
                <a:schemeClr val="tx1"/>
              </a:solidFill>
            </a:rPr>
            <a:t>Communications equipment</a:t>
          </a:r>
        </a:p>
        <a:p>
          <a:pPr marL="0" lvl="0" indent="0" algn="ctr" defTabSz="1377950" rtl="0">
            <a:lnSpc>
              <a:spcPct val="90000"/>
            </a:lnSpc>
            <a:spcBef>
              <a:spcPct val="0"/>
            </a:spcBef>
            <a:spcAft>
              <a:spcPct val="35000"/>
            </a:spcAft>
            <a:buNone/>
          </a:pPr>
          <a:r>
            <a:rPr lang="en-US" sz="3100" kern="1200" dirty="0">
              <a:solidFill>
                <a:schemeClr val="tx1"/>
              </a:solidFill>
            </a:rPr>
            <a:t>(e.g. cameras)</a:t>
          </a:r>
        </a:p>
      </dsp:txBody>
      <dsp:txXfrm>
        <a:off x="5159795" y="1949164"/>
        <a:ext cx="3019602" cy="1464246"/>
      </dsp:txXfrm>
    </dsp:sp>
    <dsp:sp modelId="{6BEF47CA-0CBD-2B44-96A6-C027A82559FD}">
      <dsp:nvSpPr>
        <dsp:cNvPr id="0" name=""/>
        <dsp:cNvSpPr/>
      </dsp:nvSpPr>
      <dsp:spPr>
        <a:xfrm rot="3310531">
          <a:off x="3402654" y="3549513"/>
          <a:ext cx="2178886" cy="52207"/>
        </a:xfrm>
        <a:custGeom>
          <a:avLst/>
          <a:gdLst/>
          <a:ahLst/>
          <a:cxnLst/>
          <a:rect l="0" t="0" r="0" b="0"/>
          <a:pathLst>
            <a:path>
              <a:moveTo>
                <a:pt x="0" y="26103"/>
              </a:moveTo>
              <a:lnTo>
                <a:pt x="2178886" y="26103"/>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dirty="0"/>
        </a:p>
      </dsp:txBody>
      <dsp:txXfrm>
        <a:off x="4437626" y="3521145"/>
        <a:ext cx="108944" cy="108944"/>
      </dsp:txXfrm>
    </dsp:sp>
    <dsp:sp modelId="{71F696A8-4BBA-284A-A6A9-6E6BB10325F2}">
      <dsp:nvSpPr>
        <dsp:cNvPr id="0" name=""/>
        <dsp:cNvSpPr/>
      </dsp:nvSpPr>
      <dsp:spPr>
        <a:xfrm>
          <a:off x="5114240" y="3692269"/>
          <a:ext cx="3110712" cy="1555356"/>
        </a:xfrm>
        <a:prstGeom prst="roundRect">
          <a:avLst>
            <a:gd name="adj" fmla="val 10000"/>
          </a:avLst>
        </a:prstGeom>
        <a:solidFill>
          <a:schemeClr val="bg1"/>
        </a:solidFill>
        <a:ln>
          <a:solidFill>
            <a:schemeClr val="accent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rtl="0">
            <a:lnSpc>
              <a:spcPct val="90000"/>
            </a:lnSpc>
            <a:spcBef>
              <a:spcPct val="0"/>
            </a:spcBef>
            <a:spcAft>
              <a:spcPct val="35000"/>
            </a:spcAft>
            <a:buNone/>
          </a:pPr>
          <a:r>
            <a:rPr lang="en-US" sz="3100" kern="1200" dirty="0">
              <a:solidFill>
                <a:schemeClr val="tx1"/>
              </a:solidFill>
            </a:rPr>
            <a:t>Terminals</a:t>
          </a:r>
        </a:p>
      </dsp:txBody>
      <dsp:txXfrm>
        <a:off x="5159795" y="3737824"/>
        <a:ext cx="3019602" cy="14642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B873E-21A1-144A-9AD7-E6EBFB71C30C}">
      <dsp:nvSpPr>
        <dsp:cNvPr id="0" name=""/>
        <dsp:cNvSpPr/>
      </dsp:nvSpPr>
      <dsp:spPr>
        <a:xfrm>
          <a:off x="560070" y="0"/>
          <a:ext cx="6347460" cy="3606800"/>
        </a:xfrm>
        <a:prstGeom prst="rightArrow">
          <a:avLst/>
        </a:prstGeom>
        <a:solidFill>
          <a:schemeClr val="bg1"/>
        </a:solidFill>
        <a:ln>
          <a:solidFill>
            <a:schemeClr val="accent1"/>
          </a:solidFill>
        </a:ln>
        <a:effectLst/>
      </dsp:spPr>
      <dsp:style>
        <a:lnRef idx="0">
          <a:scrgbClr r="0" g="0" b="0"/>
        </a:lnRef>
        <a:fillRef idx="1">
          <a:scrgbClr r="0" g="0" b="0"/>
        </a:fillRef>
        <a:effectRef idx="2">
          <a:scrgbClr r="0" g="0" b="0"/>
        </a:effectRef>
        <a:fontRef idx="minor"/>
      </dsp:style>
    </dsp:sp>
    <dsp:sp modelId="{559AD022-6B47-494A-989A-66B40C1EA3D9}">
      <dsp:nvSpPr>
        <dsp:cNvPr id="0" name=""/>
        <dsp:cNvSpPr/>
      </dsp:nvSpPr>
      <dsp:spPr>
        <a:xfrm>
          <a:off x="258977" y="1082040"/>
          <a:ext cx="3383756" cy="144272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Processor reads (fetches) instructions from memory</a:t>
          </a:r>
        </a:p>
      </dsp:txBody>
      <dsp:txXfrm>
        <a:off x="329405" y="1152468"/>
        <a:ext cx="3242900" cy="1301864"/>
      </dsp:txXfrm>
    </dsp:sp>
    <dsp:sp modelId="{AA5A79E6-F2A8-FE46-95C5-F961763B77BB}">
      <dsp:nvSpPr>
        <dsp:cNvPr id="0" name=""/>
        <dsp:cNvSpPr/>
      </dsp:nvSpPr>
      <dsp:spPr>
        <a:xfrm>
          <a:off x="3824866" y="1082040"/>
          <a:ext cx="3383756" cy="144272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Processor executes each instruction</a:t>
          </a:r>
        </a:p>
      </dsp:txBody>
      <dsp:txXfrm>
        <a:off x="3895294" y="1152468"/>
        <a:ext cx="3242900" cy="13018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F1619-2A2E-4440-879E-1CD49AE3B62E}">
      <dsp:nvSpPr>
        <dsp:cNvPr id="0" name=""/>
        <dsp:cNvSpPr/>
      </dsp:nvSpPr>
      <dsp:spPr>
        <a:xfrm>
          <a:off x="40" y="1209387"/>
          <a:ext cx="3845569" cy="1300531"/>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rtl="0">
            <a:lnSpc>
              <a:spcPct val="90000"/>
            </a:lnSpc>
            <a:spcBef>
              <a:spcPct val="0"/>
            </a:spcBef>
            <a:spcAft>
              <a:spcPct val="35000"/>
            </a:spcAft>
            <a:buNone/>
          </a:pPr>
          <a:r>
            <a:rPr lang="en-NZ" sz="2700" kern="1200" dirty="0"/>
            <a:t>An interrupt occurs while another interrupt is being processed</a:t>
          </a:r>
        </a:p>
      </dsp:txBody>
      <dsp:txXfrm>
        <a:off x="40" y="1209387"/>
        <a:ext cx="3845569" cy="1300531"/>
      </dsp:txXfrm>
    </dsp:sp>
    <dsp:sp modelId="{EAEBF06E-CDBA-5D42-ACA0-CDB013F15D32}">
      <dsp:nvSpPr>
        <dsp:cNvPr id="0" name=""/>
        <dsp:cNvSpPr/>
      </dsp:nvSpPr>
      <dsp:spPr>
        <a:xfrm>
          <a:off x="40" y="2509919"/>
          <a:ext cx="3845569" cy="1643268"/>
        </a:xfrm>
        <a:prstGeom prst="rect">
          <a:avLst/>
        </a:prstGeom>
        <a:solidFill>
          <a:schemeClr val="bg1"/>
        </a:solidFill>
        <a:ln w="1587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en-US" sz="2400" kern="1200" dirty="0"/>
            <a:t>e.g. receiving data from a communications line and printing results at the same time</a:t>
          </a:r>
        </a:p>
      </dsp:txBody>
      <dsp:txXfrm>
        <a:off x="40" y="2509919"/>
        <a:ext cx="3845569" cy="1643268"/>
      </dsp:txXfrm>
    </dsp:sp>
    <dsp:sp modelId="{05EE9C55-7598-D34F-BE05-E40A82C0CF1B}">
      <dsp:nvSpPr>
        <dsp:cNvPr id="0" name=""/>
        <dsp:cNvSpPr/>
      </dsp:nvSpPr>
      <dsp:spPr>
        <a:xfrm>
          <a:off x="4383989" y="1209387"/>
          <a:ext cx="3845569" cy="1300531"/>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rtl="0">
            <a:lnSpc>
              <a:spcPct val="90000"/>
            </a:lnSpc>
            <a:spcBef>
              <a:spcPct val="0"/>
            </a:spcBef>
            <a:spcAft>
              <a:spcPct val="35000"/>
            </a:spcAft>
            <a:buNone/>
          </a:pPr>
          <a:r>
            <a:rPr lang="en-NZ" sz="2700" kern="1200" dirty="0"/>
            <a:t>Two approaches:</a:t>
          </a:r>
        </a:p>
      </dsp:txBody>
      <dsp:txXfrm>
        <a:off x="4383989" y="1209387"/>
        <a:ext cx="3845569" cy="1300531"/>
      </dsp:txXfrm>
    </dsp:sp>
    <dsp:sp modelId="{2584F76F-3CB1-A44A-BC5D-6B2AE9488314}">
      <dsp:nvSpPr>
        <dsp:cNvPr id="0" name=""/>
        <dsp:cNvSpPr/>
      </dsp:nvSpPr>
      <dsp:spPr>
        <a:xfrm>
          <a:off x="4383989" y="2509919"/>
          <a:ext cx="3845569" cy="1643268"/>
        </a:xfrm>
        <a:prstGeom prst="rect">
          <a:avLst/>
        </a:prstGeom>
        <a:solidFill>
          <a:schemeClr val="bg1"/>
        </a:solidFill>
        <a:ln w="1587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en-NZ" sz="2400" kern="1200" dirty="0"/>
            <a:t>Disable interrupts while an interrupt is being processed</a:t>
          </a:r>
        </a:p>
        <a:p>
          <a:pPr marL="228600" lvl="1" indent="-228600" algn="l" defTabSz="1066800" rtl="0">
            <a:lnSpc>
              <a:spcPct val="90000"/>
            </a:lnSpc>
            <a:spcBef>
              <a:spcPct val="0"/>
            </a:spcBef>
            <a:spcAft>
              <a:spcPct val="15000"/>
            </a:spcAft>
            <a:buChar char="•"/>
          </a:pPr>
          <a:r>
            <a:rPr lang="en-US" sz="2400" kern="1200" dirty="0"/>
            <a:t>Use a priority scheme</a:t>
          </a:r>
          <a:endParaRPr lang="en-US" sz="2600" kern="1200" dirty="0"/>
        </a:p>
      </dsp:txBody>
      <dsp:txXfrm>
        <a:off x="4383989" y="2509919"/>
        <a:ext cx="3845569" cy="16432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009AE-7F49-DA49-A8EB-164A761D3040}">
      <dsp:nvSpPr>
        <dsp:cNvPr id="0" name=""/>
        <dsp:cNvSpPr/>
      </dsp:nvSpPr>
      <dsp:spPr>
        <a:xfrm>
          <a:off x="974" y="594934"/>
          <a:ext cx="1632616" cy="134656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6AE483D-B00D-D84D-9EEC-E6AB4B40590C}">
      <dsp:nvSpPr>
        <dsp:cNvPr id="0" name=""/>
        <dsp:cNvSpPr/>
      </dsp:nvSpPr>
      <dsp:spPr>
        <a:xfrm>
          <a:off x="1422948" y="722481"/>
          <a:ext cx="2044506" cy="2044506"/>
        </a:xfrm>
        <a:prstGeom prst="leftCircularArrow">
          <a:avLst>
            <a:gd name="adj1" fmla="val 3037"/>
            <a:gd name="adj2" fmla="val 372693"/>
            <a:gd name="adj3" fmla="val 2796067"/>
            <a:gd name="adj4" fmla="val 9672352"/>
            <a:gd name="adj5" fmla="val 3543"/>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668D22A7-3D23-E343-9B18-CEB3F7AC4D5C}">
      <dsp:nvSpPr>
        <dsp:cNvPr id="0" name=""/>
        <dsp:cNvSpPr/>
      </dsp:nvSpPr>
      <dsp:spPr>
        <a:xfrm>
          <a:off x="226957" y="862754"/>
          <a:ext cx="1429649" cy="1453594"/>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rtl="0">
            <a:lnSpc>
              <a:spcPct val="90000"/>
            </a:lnSpc>
            <a:spcBef>
              <a:spcPct val="0"/>
            </a:spcBef>
            <a:spcAft>
              <a:spcPct val="35000"/>
            </a:spcAft>
            <a:buNone/>
          </a:pPr>
          <a:r>
            <a:rPr lang="en-US" sz="1500" kern="1200" dirty="0"/>
            <a:t>Faster access time = greater cost per bit</a:t>
          </a:r>
        </a:p>
      </dsp:txBody>
      <dsp:txXfrm>
        <a:off x="268830" y="904627"/>
        <a:ext cx="1345903" cy="1369848"/>
      </dsp:txXfrm>
    </dsp:sp>
    <dsp:sp modelId="{B1C4A6A7-0C4A-7F48-A212-F6E515565B43}">
      <dsp:nvSpPr>
        <dsp:cNvPr id="0" name=""/>
        <dsp:cNvSpPr/>
      </dsp:nvSpPr>
      <dsp:spPr>
        <a:xfrm>
          <a:off x="2110654" y="992379"/>
          <a:ext cx="1632616" cy="134656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6ED39BC-97BF-9649-BAD0-0858DA0CB2F8}">
      <dsp:nvSpPr>
        <dsp:cNvPr id="0" name=""/>
        <dsp:cNvSpPr/>
      </dsp:nvSpPr>
      <dsp:spPr>
        <a:xfrm>
          <a:off x="3656982" y="232477"/>
          <a:ext cx="2342767" cy="2342767"/>
        </a:xfrm>
        <a:prstGeom prst="circularArrow">
          <a:avLst>
            <a:gd name="adj1" fmla="val 2650"/>
            <a:gd name="adj2" fmla="val 322315"/>
            <a:gd name="adj3" fmla="val 19049392"/>
            <a:gd name="adj4" fmla="val 12122729"/>
            <a:gd name="adj5" fmla="val 3092"/>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3B6DD367-37DE-6F46-A02B-7B831D8AB759}">
      <dsp:nvSpPr>
        <dsp:cNvPr id="0" name=""/>
        <dsp:cNvSpPr/>
      </dsp:nvSpPr>
      <dsp:spPr>
        <a:xfrm>
          <a:off x="2235124" y="635633"/>
          <a:ext cx="1937574" cy="1290384"/>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Greater capacity = smaller cost per bit</a:t>
          </a:r>
        </a:p>
      </dsp:txBody>
      <dsp:txXfrm>
        <a:off x="2272918" y="673427"/>
        <a:ext cx="1861986" cy="1214796"/>
      </dsp:txXfrm>
    </dsp:sp>
    <dsp:sp modelId="{CDC9055E-B16C-434B-8EFE-433257F244D1}">
      <dsp:nvSpPr>
        <dsp:cNvPr id="0" name=""/>
        <dsp:cNvSpPr/>
      </dsp:nvSpPr>
      <dsp:spPr>
        <a:xfrm>
          <a:off x="4463514" y="672004"/>
          <a:ext cx="1632616" cy="134656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5CAA5E9-0C84-0F4A-B7F9-9A2FB183C957}">
      <dsp:nvSpPr>
        <dsp:cNvPr id="0" name=""/>
        <dsp:cNvSpPr/>
      </dsp:nvSpPr>
      <dsp:spPr>
        <a:xfrm>
          <a:off x="4697551" y="1430558"/>
          <a:ext cx="1695802" cy="1145312"/>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Greater capacity = slower access speed</a:t>
          </a:r>
        </a:p>
      </dsp:txBody>
      <dsp:txXfrm>
        <a:off x="4731096" y="1464103"/>
        <a:ext cx="1628712" cy="10782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40D052-5EFA-D046-A639-AD21F883913E}">
      <dsp:nvSpPr>
        <dsp:cNvPr id="0" name=""/>
        <dsp:cNvSpPr/>
      </dsp:nvSpPr>
      <dsp:spPr>
        <a:xfrm>
          <a:off x="147546" y="558743"/>
          <a:ext cx="3750596" cy="1845594"/>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bg1"/>
              </a:solidFill>
            </a:rPr>
            <a:t>Secondary Memory</a:t>
          </a:r>
          <a:endParaRPr lang="en-US" sz="3200" kern="1200" dirty="0">
            <a:solidFill>
              <a:schemeClr val="bg1"/>
            </a:solidFill>
          </a:endParaRPr>
        </a:p>
      </dsp:txBody>
      <dsp:txXfrm>
        <a:off x="1070343" y="558743"/>
        <a:ext cx="1905002" cy="1845594"/>
      </dsp:txXfrm>
    </dsp:sp>
    <dsp:sp modelId="{F74A3067-0BE3-F34A-964B-C151F7DE1B35}">
      <dsp:nvSpPr>
        <dsp:cNvPr id="0" name=""/>
        <dsp:cNvSpPr/>
      </dsp:nvSpPr>
      <dsp:spPr>
        <a:xfrm>
          <a:off x="2670214" y="2666998"/>
          <a:ext cx="5058455" cy="3230083"/>
        </a:xfrm>
        <a:prstGeom prst="chevron">
          <a:avLst/>
        </a:prstGeom>
        <a:solidFill>
          <a:schemeClr val="bg1"/>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17145" rIns="0" bIns="17145" numCol="1" spcCol="1270" anchor="t" anchorCtr="0">
          <a:noAutofit/>
        </a:bodyPr>
        <a:lstStyle/>
        <a:p>
          <a:pPr marL="0" lvl="0" indent="0" algn="l" defTabSz="1200150">
            <a:lnSpc>
              <a:spcPct val="90000"/>
            </a:lnSpc>
            <a:spcBef>
              <a:spcPct val="0"/>
            </a:spcBef>
            <a:spcAft>
              <a:spcPct val="35000"/>
            </a:spcAft>
            <a:buNone/>
          </a:pPr>
          <a:r>
            <a:rPr lang="en-US" sz="2700" b="1" i="0" kern="1200" dirty="0">
              <a:solidFill>
                <a:schemeClr val="accent1">
                  <a:lumMod val="75000"/>
                </a:schemeClr>
              </a:solidFill>
            </a:rPr>
            <a:t>Also referred to as auxiliary memory</a:t>
          </a:r>
        </a:p>
        <a:p>
          <a:pPr marL="228600" lvl="1" indent="-228600" algn="l" defTabSz="933450">
            <a:lnSpc>
              <a:spcPct val="90000"/>
            </a:lnSpc>
            <a:spcBef>
              <a:spcPct val="0"/>
            </a:spcBef>
            <a:spcAft>
              <a:spcPct val="15000"/>
            </a:spcAft>
            <a:buChar char="•"/>
          </a:pPr>
          <a:r>
            <a:rPr lang="en-US" sz="2100" b="1" i="0" kern="1200" dirty="0">
              <a:solidFill>
                <a:schemeClr val="accent1">
                  <a:lumMod val="75000"/>
                </a:schemeClr>
              </a:solidFill>
            </a:rPr>
            <a:t>External</a:t>
          </a:r>
        </a:p>
        <a:p>
          <a:pPr marL="228600" lvl="1" indent="-228600" algn="l" defTabSz="933450">
            <a:lnSpc>
              <a:spcPct val="90000"/>
            </a:lnSpc>
            <a:spcBef>
              <a:spcPct val="0"/>
            </a:spcBef>
            <a:spcAft>
              <a:spcPct val="15000"/>
            </a:spcAft>
            <a:buChar char="•"/>
          </a:pPr>
          <a:r>
            <a:rPr lang="en-US" sz="2100" b="1" i="0" kern="1200" dirty="0">
              <a:solidFill>
                <a:schemeClr val="accent1">
                  <a:lumMod val="75000"/>
                </a:schemeClr>
              </a:solidFill>
            </a:rPr>
            <a:t>Nonvolatile</a:t>
          </a:r>
        </a:p>
        <a:p>
          <a:pPr marL="228600" lvl="1" indent="-228600" algn="l" defTabSz="933450">
            <a:lnSpc>
              <a:spcPct val="90000"/>
            </a:lnSpc>
            <a:spcBef>
              <a:spcPct val="0"/>
            </a:spcBef>
            <a:spcAft>
              <a:spcPct val="15000"/>
            </a:spcAft>
            <a:buChar char="•"/>
          </a:pPr>
          <a:r>
            <a:rPr lang="en-US" sz="2100" b="1" i="0" kern="1200" dirty="0">
              <a:solidFill>
                <a:schemeClr val="accent1">
                  <a:lumMod val="75000"/>
                </a:schemeClr>
              </a:solidFill>
            </a:rPr>
            <a:t>Used to store program and data files</a:t>
          </a:r>
        </a:p>
      </dsp:txBody>
      <dsp:txXfrm>
        <a:off x="4285256" y="2666998"/>
        <a:ext cx="1828372" cy="323008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397E1-7C52-9E40-B934-14D19DD40891}">
      <dsp:nvSpPr>
        <dsp:cNvPr id="0" name=""/>
        <dsp:cNvSpPr/>
      </dsp:nvSpPr>
      <dsp:spPr>
        <a:xfrm>
          <a:off x="2386514" y="2058268"/>
          <a:ext cx="1322970" cy="1322970"/>
        </a:xfrm>
        <a:prstGeom prst="ellipse">
          <a:avLst/>
        </a:prstGeom>
        <a:solidFill>
          <a:schemeClr val="bg1">
            <a:alpha val="90000"/>
          </a:schemeClr>
        </a:solidFill>
        <a:ln>
          <a:solidFill>
            <a:schemeClr val="accent1">
              <a:alpha val="90000"/>
            </a:schemeClr>
          </a:solidFill>
        </a:ln>
        <a:effectLst>
          <a:glow rad="88900">
            <a:schemeClr val="accent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NZ" sz="1600" kern="1200" dirty="0">
              <a:solidFill>
                <a:schemeClr val="tx1"/>
              </a:solidFill>
            </a:rPr>
            <a:t>Main categories are:</a:t>
          </a:r>
          <a:endParaRPr lang="en-US" sz="1600" kern="1200" dirty="0">
            <a:solidFill>
              <a:schemeClr val="tx1"/>
            </a:solidFill>
          </a:endParaRPr>
        </a:p>
      </dsp:txBody>
      <dsp:txXfrm>
        <a:off x="2580258" y="2252012"/>
        <a:ext cx="935482" cy="935482"/>
      </dsp:txXfrm>
    </dsp:sp>
    <dsp:sp modelId="{0CE9912B-CB3D-474A-8CC6-7D0D15FCC68A}">
      <dsp:nvSpPr>
        <dsp:cNvPr id="0" name=""/>
        <dsp:cNvSpPr/>
      </dsp:nvSpPr>
      <dsp:spPr>
        <a:xfrm rot="16200000">
          <a:off x="2882438" y="1512119"/>
          <a:ext cx="331123" cy="486281"/>
        </a:xfrm>
        <a:prstGeom prst="rightArrow">
          <a:avLst>
            <a:gd name="adj1" fmla="val 60000"/>
            <a:gd name="adj2" fmla="val 50000"/>
          </a:avLst>
        </a:prstGeom>
        <a:solidFill>
          <a:schemeClr val="tx1">
            <a:lumMod val="85000"/>
            <a:lumOff val="15000"/>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2932107" y="1659044"/>
        <a:ext cx="231786" cy="291769"/>
      </dsp:txXfrm>
    </dsp:sp>
    <dsp:sp modelId="{BD27A3AF-D2CF-A047-B6F7-04098E8CD5CB}">
      <dsp:nvSpPr>
        <dsp:cNvPr id="0" name=""/>
        <dsp:cNvSpPr/>
      </dsp:nvSpPr>
      <dsp:spPr>
        <a:xfrm>
          <a:off x="2332880" y="3269"/>
          <a:ext cx="1430238" cy="1430238"/>
        </a:xfrm>
        <a:prstGeom prst="ellipse">
          <a:avLst/>
        </a:prstGeom>
        <a:solidFill>
          <a:schemeClr val="bg1">
            <a:alpha val="90000"/>
          </a:schemeClr>
        </a:solidFill>
        <a:ln>
          <a:solidFill>
            <a:schemeClr val="accent1">
              <a:alpha val="90000"/>
            </a:schemeClr>
          </a:solidFill>
        </a:ln>
        <a:effectLst>
          <a:glow rad="88900">
            <a:schemeClr val="accent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NZ" sz="1800" kern="1200" dirty="0">
              <a:solidFill>
                <a:schemeClr val="tx1"/>
              </a:solidFill>
            </a:rPr>
            <a:t>Cache size</a:t>
          </a:r>
        </a:p>
      </dsp:txBody>
      <dsp:txXfrm>
        <a:off x="2542334" y="212723"/>
        <a:ext cx="1011330" cy="1011330"/>
      </dsp:txXfrm>
    </dsp:sp>
    <dsp:sp modelId="{47B684DF-B714-1E42-B923-713D0524893F}">
      <dsp:nvSpPr>
        <dsp:cNvPr id="0" name=""/>
        <dsp:cNvSpPr/>
      </dsp:nvSpPr>
      <dsp:spPr>
        <a:xfrm rot="19800000">
          <a:off x="3717714" y="1994366"/>
          <a:ext cx="331123" cy="486281"/>
        </a:xfrm>
        <a:prstGeom prst="rightArrow">
          <a:avLst>
            <a:gd name="adj1" fmla="val 60000"/>
            <a:gd name="adj2" fmla="val 50000"/>
          </a:avLst>
        </a:prstGeom>
        <a:solidFill>
          <a:schemeClr val="tx1">
            <a:lumMod val="85000"/>
            <a:lumOff val="15000"/>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3724368" y="2116456"/>
        <a:ext cx="231786" cy="291769"/>
      </dsp:txXfrm>
    </dsp:sp>
    <dsp:sp modelId="{4B2B8829-71AB-AF43-83AA-885F4124C847}">
      <dsp:nvSpPr>
        <dsp:cNvPr id="0" name=""/>
        <dsp:cNvSpPr/>
      </dsp:nvSpPr>
      <dsp:spPr>
        <a:xfrm>
          <a:off x="4066114" y="1003952"/>
          <a:ext cx="1430238" cy="1430238"/>
        </a:xfrm>
        <a:prstGeom prst="ellipse">
          <a:avLst/>
        </a:prstGeom>
        <a:solidFill>
          <a:schemeClr val="bg1">
            <a:alpha val="90000"/>
          </a:schemeClr>
        </a:solidFill>
        <a:ln>
          <a:solidFill>
            <a:schemeClr val="accent1">
              <a:alpha val="90000"/>
            </a:schemeClr>
          </a:solidFill>
        </a:ln>
        <a:effectLst>
          <a:glow rad="88900">
            <a:schemeClr val="accent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NZ" sz="1800" kern="1200" dirty="0">
              <a:solidFill>
                <a:schemeClr val="tx1"/>
              </a:solidFill>
            </a:rPr>
            <a:t>Block size</a:t>
          </a:r>
        </a:p>
      </dsp:txBody>
      <dsp:txXfrm>
        <a:off x="4275568" y="1213406"/>
        <a:ext cx="1011330" cy="1011330"/>
      </dsp:txXfrm>
    </dsp:sp>
    <dsp:sp modelId="{289654D2-F4F8-B54C-BB11-89463C432F13}">
      <dsp:nvSpPr>
        <dsp:cNvPr id="0" name=""/>
        <dsp:cNvSpPr/>
      </dsp:nvSpPr>
      <dsp:spPr>
        <a:xfrm rot="1800000">
          <a:off x="3717714" y="2958860"/>
          <a:ext cx="331123" cy="486281"/>
        </a:xfrm>
        <a:prstGeom prst="rightArrow">
          <a:avLst>
            <a:gd name="adj1" fmla="val 60000"/>
            <a:gd name="adj2" fmla="val 50000"/>
          </a:avLst>
        </a:prstGeom>
        <a:solidFill>
          <a:schemeClr val="tx1">
            <a:lumMod val="85000"/>
            <a:lumOff val="15000"/>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3724368" y="3031282"/>
        <a:ext cx="231786" cy="291769"/>
      </dsp:txXfrm>
    </dsp:sp>
    <dsp:sp modelId="{B9FC0CC6-5794-8D44-9D5C-EF8A2B28FD16}">
      <dsp:nvSpPr>
        <dsp:cNvPr id="0" name=""/>
        <dsp:cNvSpPr/>
      </dsp:nvSpPr>
      <dsp:spPr>
        <a:xfrm>
          <a:off x="4066114" y="3005317"/>
          <a:ext cx="1430238" cy="1430238"/>
        </a:xfrm>
        <a:prstGeom prst="ellipse">
          <a:avLst/>
        </a:prstGeom>
        <a:solidFill>
          <a:schemeClr val="bg1">
            <a:alpha val="90000"/>
          </a:schemeClr>
        </a:solidFill>
        <a:ln>
          <a:solidFill>
            <a:schemeClr val="accent1">
              <a:alpha val="90000"/>
            </a:schemeClr>
          </a:solidFill>
        </a:ln>
        <a:effectLst>
          <a:glow rad="88900">
            <a:schemeClr val="accent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NZ" sz="1800" kern="1200" dirty="0">
              <a:solidFill>
                <a:schemeClr val="tx1"/>
              </a:solidFill>
            </a:rPr>
            <a:t>Mapping function</a:t>
          </a:r>
        </a:p>
      </dsp:txBody>
      <dsp:txXfrm>
        <a:off x="4275568" y="3214771"/>
        <a:ext cx="1011330" cy="1011330"/>
      </dsp:txXfrm>
    </dsp:sp>
    <dsp:sp modelId="{EECDA9A7-212F-1046-9A38-3512EA3050BC}">
      <dsp:nvSpPr>
        <dsp:cNvPr id="0" name=""/>
        <dsp:cNvSpPr/>
      </dsp:nvSpPr>
      <dsp:spPr>
        <a:xfrm rot="5400000">
          <a:off x="2882438" y="3441107"/>
          <a:ext cx="331123" cy="486281"/>
        </a:xfrm>
        <a:prstGeom prst="rightArrow">
          <a:avLst>
            <a:gd name="adj1" fmla="val 60000"/>
            <a:gd name="adj2" fmla="val 50000"/>
          </a:avLst>
        </a:prstGeom>
        <a:solidFill>
          <a:schemeClr val="tx1">
            <a:lumMod val="85000"/>
            <a:lumOff val="15000"/>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2932107" y="3488695"/>
        <a:ext cx="231786" cy="291769"/>
      </dsp:txXfrm>
    </dsp:sp>
    <dsp:sp modelId="{BCB8DC9A-CEC1-7E4E-9C78-9534F2EC03C1}">
      <dsp:nvSpPr>
        <dsp:cNvPr id="0" name=""/>
        <dsp:cNvSpPr/>
      </dsp:nvSpPr>
      <dsp:spPr>
        <a:xfrm>
          <a:off x="2142344" y="4006000"/>
          <a:ext cx="1811310" cy="1430238"/>
        </a:xfrm>
        <a:prstGeom prst="ellipse">
          <a:avLst/>
        </a:prstGeom>
        <a:solidFill>
          <a:schemeClr val="bg1">
            <a:alpha val="90000"/>
          </a:schemeClr>
        </a:solidFill>
        <a:ln>
          <a:solidFill>
            <a:schemeClr val="accent1">
              <a:alpha val="90000"/>
            </a:schemeClr>
          </a:solidFill>
        </a:ln>
        <a:effectLst>
          <a:glow rad="88900">
            <a:schemeClr val="accent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NZ" sz="1600" kern="1200" dirty="0">
              <a:solidFill>
                <a:schemeClr val="tx1"/>
              </a:solidFill>
            </a:rPr>
            <a:t>Replacement algorithm</a:t>
          </a:r>
        </a:p>
      </dsp:txBody>
      <dsp:txXfrm>
        <a:off x="2407604" y="4215454"/>
        <a:ext cx="1280790" cy="1011330"/>
      </dsp:txXfrm>
    </dsp:sp>
    <dsp:sp modelId="{99D146F3-C688-5848-9F3C-93A81D825FF9}">
      <dsp:nvSpPr>
        <dsp:cNvPr id="0" name=""/>
        <dsp:cNvSpPr/>
      </dsp:nvSpPr>
      <dsp:spPr>
        <a:xfrm rot="9000000">
          <a:off x="2047161" y="2958860"/>
          <a:ext cx="331123" cy="486281"/>
        </a:xfrm>
        <a:prstGeom prst="rightArrow">
          <a:avLst>
            <a:gd name="adj1" fmla="val 60000"/>
            <a:gd name="adj2" fmla="val 50000"/>
          </a:avLst>
        </a:prstGeom>
        <a:solidFill>
          <a:schemeClr val="tx1">
            <a:lumMod val="85000"/>
            <a:lumOff val="15000"/>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rot="10800000">
        <a:off x="2139844" y="3031282"/>
        <a:ext cx="231786" cy="291769"/>
      </dsp:txXfrm>
    </dsp:sp>
    <dsp:sp modelId="{E2DB8AD2-B770-244C-848D-9975C9B2F8B3}">
      <dsp:nvSpPr>
        <dsp:cNvPr id="0" name=""/>
        <dsp:cNvSpPr/>
      </dsp:nvSpPr>
      <dsp:spPr>
        <a:xfrm>
          <a:off x="599647" y="3005317"/>
          <a:ext cx="1430238" cy="1430238"/>
        </a:xfrm>
        <a:prstGeom prst="ellipse">
          <a:avLst/>
        </a:prstGeom>
        <a:solidFill>
          <a:schemeClr val="bg1">
            <a:alpha val="90000"/>
          </a:schemeClr>
        </a:solidFill>
        <a:ln>
          <a:solidFill>
            <a:schemeClr val="accent1">
              <a:alpha val="90000"/>
            </a:schemeClr>
          </a:solidFill>
        </a:ln>
        <a:effectLst>
          <a:glow rad="88900">
            <a:schemeClr val="accent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NZ" sz="1800" kern="1200" dirty="0">
              <a:solidFill>
                <a:schemeClr val="tx1"/>
              </a:solidFill>
            </a:rPr>
            <a:t>Write policy</a:t>
          </a:r>
        </a:p>
      </dsp:txBody>
      <dsp:txXfrm>
        <a:off x="809101" y="3214771"/>
        <a:ext cx="1011330" cy="1011330"/>
      </dsp:txXfrm>
    </dsp:sp>
    <dsp:sp modelId="{1E9B6624-6511-B947-8BEE-05DEAFFDBF83}">
      <dsp:nvSpPr>
        <dsp:cNvPr id="0" name=""/>
        <dsp:cNvSpPr/>
      </dsp:nvSpPr>
      <dsp:spPr>
        <a:xfrm rot="12600000">
          <a:off x="2047161" y="1994366"/>
          <a:ext cx="331123" cy="486281"/>
        </a:xfrm>
        <a:prstGeom prst="rightArrow">
          <a:avLst>
            <a:gd name="adj1" fmla="val 60000"/>
            <a:gd name="adj2" fmla="val 50000"/>
          </a:avLst>
        </a:prstGeom>
        <a:solidFill>
          <a:schemeClr val="tx1">
            <a:lumMod val="85000"/>
            <a:lumOff val="15000"/>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rot="10800000">
        <a:off x="2139844" y="2116456"/>
        <a:ext cx="231786" cy="291769"/>
      </dsp:txXfrm>
    </dsp:sp>
    <dsp:sp modelId="{0BE5F01D-D17C-D44A-A17A-17F1E6D7771F}">
      <dsp:nvSpPr>
        <dsp:cNvPr id="0" name=""/>
        <dsp:cNvSpPr/>
      </dsp:nvSpPr>
      <dsp:spPr>
        <a:xfrm>
          <a:off x="599647" y="1003952"/>
          <a:ext cx="1430238" cy="1430238"/>
        </a:xfrm>
        <a:prstGeom prst="ellipse">
          <a:avLst/>
        </a:prstGeom>
        <a:solidFill>
          <a:schemeClr val="bg1">
            <a:alpha val="90000"/>
          </a:schemeClr>
        </a:solidFill>
        <a:ln>
          <a:solidFill>
            <a:schemeClr val="accent1">
              <a:alpha val="90000"/>
            </a:schemeClr>
          </a:solidFill>
        </a:ln>
        <a:effectLst>
          <a:glow rad="88900">
            <a:schemeClr val="accent1">
              <a:alpha val="75000"/>
            </a:schemeClr>
          </a:glow>
          <a:softEdge rad="50800"/>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NZ" sz="1800" kern="1200" dirty="0">
              <a:solidFill>
                <a:schemeClr val="tx1"/>
              </a:solidFill>
            </a:rPr>
            <a:t>Number of cache levels</a:t>
          </a:r>
        </a:p>
      </dsp:txBody>
      <dsp:txXfrm>
        <a:off x="809101" y="1213406"/>
        <a:ext cx="1011330" cy="10113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F14F8-BE1F-AE4B-9370-44EBA265FE08}">
      <dsp:nvSpPr>
        <dsp:cNvPr id="0" name=""/>
        <dsp:cNvSpPr/>
      </dsp:nvSpPr>
      <dsp:spPr>
        <a:xfrm>
          <a:off x="380987" y="661985"/>
          <a:ext cx="3471291" cy="1527868"/>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66040" rIns="99060" bIns="66040" numCol="1" spcCol="1270" anchor="ctr" anchorCtr="0">
          <a:noAutofit/>
        </a:bodyPr>
        <a:lstStyle/>
        <a:p>
          <a:pPr marL="0" lvl="0" indent="0" algn="ctr" defTabSz="2311400" rtl="0">
            <a:lnSpc>
              <a:spcPct val="90000"/>
            </a:lnSpc>
            <a:spcBef>
              <a:spcPct val="0"/>
            </a:spcBef>
            <a:spcAft>
              <a:spcPct val="35000"/>
            </a:spcAft>
            <a:buNone/>
          </a:pPr>
          <a:r>
            <a:rPr lang="en-US" sz="5200" kern="1200" dirty="0"/>
            <a:t>Cache Size</a:t>
          </a:r>
        </a:p>
      </dsp:txBody>
      <dsp:txXfrm>
        <a:off x="425737" y="706735"/>
        <a:ext cx="3381791" cy="1438368"/>
      </dsp:txXfrm>
    </dsp:sp>
    <dsp:sp modelId="{E32D2D7E-4096-FD40-9D80-EE11084C1A83}">
      <dsp:nvSpPr>
        <dsp:cNvPr id="0" name=""/>
        <dsp:cNvSpPr/>
      </dsp:nvSpPr>
      <dsp:spPr>
        <a:xfrm>
          <a:off x="728116" y="2189853"/>
          <a:ext cx="338672" cy="1598278"/>
        </a:xfrm>
        <a:custGeom>
          <a:avLst/>
          <a:gdLst/>
          <a:ahLst/>
          <a:cxnLst/>
          <a:rect l="0" t="0" r="0" b="0"/>
          <a:pathLst>
            <a:path>
              <a:moveTo>
                <a:pt x="0" y="0"/>
              </a:moveTo>
              <a:lnTo>
                <a:pt x="0" y="1598278"/>
              </a:lnTo>
              <a:lnTo>
                <a:pt x="338672" y="1598278"/>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7FE7FAB-4550-4443-88EF-66D6C8D2A9ED}">
      <dsp:nvSpPr>
        <dsp:cNvPr id="0" name=""/>
        <dsp:cNvSpPr/>
      </dsp:nvSpPr>
      <dsp:spPr>
        <a:xfrm>
          <a:off x="1066789" y="2795597"/>
          <a:ext cx="3176111" cy="1985069"/>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245" tIns="36830" rIns="55245" bIns="36830" numCol="1" spcCol="1270" anchor="ctr" anchorCtr="0">
          <a:noAutofit/>
        </a:bodyPr>
        <a:lstStyle/>
        <a:p>
          <a:pPr marL="0" lvl="0" indent="0" algn="ctr" defTabSz="1289050" rtl="0">
            <a:lnSpc>
              <a:spcPct val="90000"/>
            </a:lnSpc>
            <a:spcBef>
              <a:spcPct val="0"/>
            </a:spcBef>
            <a:spcAft>
              <a:spcPct val="35000"/>
            </a:spcAft>
            <a:buNone/>
          </a:pPr>
          <a:r>
            <a:rPr lang="en-US" sz="2900" kern="1200" dirty="0"/>
            <a:t>Small caches have significant impact on performance</a:t>
          </a:r>
        </a:p>
      </dsp:txBody>
      <dsp:txXfrm>
        <a:off x="1124930" y="2853738"/>
        <a:ext cx="3059829" cy="1868787"/>
      </dsp:txXfrm>
    </dsp:sp>
    <dsp:sp modelId="{048857E3-1096-6442-AF04-12B5D30D2C53}">
      <dsp:nvSpPr>
        <dsp:cNvPr id="0" name=""/>
        <dsp:cNvSpPr/>
      </dsp:nvSpPr>
      <dsp:spPr>
        <a:xfrm>
          <a:off x="4464751" y="626869"/>
          <a:ext cx="2939054" cy="1627498"/>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66040" rIns="99060" bIns="66040" numCol="1" spcCol="1270" anchor="ctr" anchorCtr="0">
          <a:noAutofit/>
        </a:bodyPr>
        <a:lstStyle/>
        <a:p>
          <a:pPr marL="0" lvl="0" indent="0" algn="ctr" defTabSz="2311400" rtl="0">
            <a:lnSpc>
              <a:spcPct val="90000"/>
            </a:lnSpc>
            <a:spcBef>
              <a:spcPct val="0"/>
            </a:spcBef>
            <a:spcAft>
              <a:spcPct val="35000"/>
            </a:spcAft>
            <a:buNone/>
          </a:pPr>
          <a:r>
            <a:rPr lang="en-US" sz="5200" kern="1200" dirty="0"/>
            <a:t>Block Size</a:t>
          </a:r>
        </a:p>
      </dsp:txBody>
      <dsp:txXfrm>
        <a:off x="4512419" y="674537"/>
        <a:ext cx="2843718" cy="1532162"/>
      </dsp:txXfrm>
    </dsp:sp>
    <dsp:sp modelId="{D018A09F-8E79-8348-8335-D09F4154CCA4}">
      <dsp:nvSpPr>
        <dsp:cNvPr id="0" name=""/>
        <dsp:cNvSpPr/>
      </dsp:nvSpPr>
      <dsp:spPr>
        <a:xfrm>
          <a:off x="4758657" y="2254368"/>
          <a:ext cx="293905" cy="1488802"/>
        </a:xfrm>
        <a:custGeom>
          <a:avLst/>
          <a:gdLst/>
          <a:ahLst/>
          <a:cxnLst/>
          <a:rect l="0" t="0" r="0" b="0"/>
          <a:pathLst>
            <a:path>
              <a:moveTo>
                <a:pt x="0" y="0"/>
              </a:moveTo>
              <a:lnTo>
                <a:pt x="0" y="1488802"/>
              </a:lnTo>
              <a:lnTo>
                <a:pt x="293905" y="1488802"/>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EB8D0ED-9830-E94A-81F4-6094924293A7}">
      <dsp:nvSpPr>
        <dsp:cNvPr id="0" name=""/>
        <dsp:cNvSpPr/>
      </dsp:nvSpPr>
      <dsp:spPr>
        <a:xfrm>
          <a:off x="5052562" y="2750635"/>
          <a:ext cx="3176111" cy="1985069"/>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245" tIns="36830" rIns="55245" bIns="36830" numCol="1" spcCol="1270" anchor="ctr" anchorCtr="0">
          <a:noAutofit/>
        </a:bodyPr>
        <a:lstStyle/>
        <a:p>
          <a:pPr marL="0" lvl="0" indent="0" algn="ctr" defTabSz="1289050" rtl="0">
            <a:lnSpc>
              <a:spcPct val="90000"/>
            </a:lnSpc>
            <a:spcBef>
              <a:spcPct val="0"/>
            </a:spcBef>
            <a:spcAft>
              <a:spcPct val="35000"/>
            </a:spcAft>
            <a:buNone/>
          </a:pPr>
          <a:r>
            <a:rPr lang="en-US" sz="2900" kern="1200" dirty="0"/>
            <a:t>The unit of data exchanged between cache and main memory</a:t>
          </a:r>
        </a:p>
      </dsp:txBody>
      <dsp:txXfrm>
        <a:off x="5110703" y="2808776"/>
        <a:ext cx="3059829" cy="186878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7" tIns="48328" rIns="96657" bIns="48328"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57" tIns="48328" rIns="96657" bIns="48328" rtlCol="0"/>
          <a:lstStyle>
            <a:lvl1pPr algn="r">
              <a:defRPr sz="1300"/>
            </a:lvl1pPr>
          </a:lstStyle>
          <a:p>
            <a:fld id="{9A6A1F84-92E0-B549-BE4F-92E239AA993A}" type="datetime1">
              <a:rPr lang="en-US" smtClean="0"/>
              <a:t>1/14/25</a:t>
            </a:fld>
            <a:endParaRPr lang="en-US"/>
          </a:p>
        </p:txBody>
      </p:sp>
      <p:sp>
        <p:nvSpPr>
          <p:cNvPr id="4" name="Footer Placeholder 3"/>
          <p:cNvSpPr>
            <a:spLocks noGrp="1"/>
          </p:cNvSpPr>
          <p:nvPr>
            <p:ph type="ftr" sz="quarter" idx="2"/>
          </p:nvPr>
        </p:nvSpPr>
        <p:spPr>
          <a:xfrm>
            <a:off x="0" y="9119473"/>
            <a:ext cx="3169920" cy="480060"/>
          </a:xfrm>
          <a:prstGeom prst="rect">
            <a:avLst/>
          </a:prstGeom>
        </p:spPr>
        <p:txBody>
          <a:bodyPr vert="horz" lIns="96657" tIns="48328" rIns="96657" bIns="48328" rtlCol="0" anchor="b"/>
          <a:lstStyle>
            <a:lvl1pPr algn="l">
              <a:defRPr sz="1300"/>
            </a:lvl1pPr>
          </a:lstStyle>
          <a:p>
            <a:r>
              <a:rPr lang="en-US"/>
              <a:t>© 2017 Pearson Education, Inc., Hoboken, NJ. All rights reserved.</a:t>
            </a:r>
          </a:p>
        </p:txBody>
      </p:sp>
      <p:sp>
        <p:nvSpPr>
          <p:cNvPr id="5" name="Slide Number Placeholder 4"/>
          <p:cNvSpPr>
            <a:spLocks noGrp="1"/>
          </p:cNvSpPr>
          <p:nvPr>
            <p:ph type="sldNum" sz="quarter" idx="3"/>
          </p:nvPr>
        </p:nvSpPr>
        <p:spPr>
          <a:xfrm>
            <a:off x="4143587" y="9119473"/>
            <a:ext cx="3169920" cy="480060"/>
          </a:xfrm>
          <a:prstGeom prst="rect">
            <a:avLst/>
          </a:prstGeom>
        </p:spPr>
        <p:txBody>
          <a:bodyPr vert="horz" lIns="96657" tIns="48328" rIns="96657" bIns="48328" rtlCol="0" anchor="b"/>
          <a:lstStyle>
            <a:lvl1pPr algn="r">
              <a:defRPr sz="1300"/>
            </a:lvl1pPr>
          </a:lstStyle>
          <a:p>
            <a:fld id="{2EB02766-913B-814E-B3C1-678F4BDB34D5}" type="slidenum">
              <a:rPr lang="en-US" smtClean="0"/>
              <a:t>‹#›</a:t>
            </a:fld>
            <a:endParaRPr lang="en-US"/>
          </a:p>
        </p:txBody>
      </p:sp>
    </p:spTree>
    <p:extLst>
      <p:ext uri="{BB962C8B-B14F-4D97-AF65-F5344CB8AC3E}">
        <p14:creationId xmlns:p14="http://schemas.microsoft.com/office/powerpoint/2010/main" val="168485564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7" tIns="48328" rIns="96657" bIns="48328" rtlCol="0"/>
          <a:lstStyle>
            <a:lvl1pPr algn="l" fontAlgn="auto">
              <a:spcBef>
                <a:spcPts val="0"/>
              </a:spcBef>
              <a:spcAft>
                <a:spcPts val="0"/>
              </a:spcAft>
              <a:defRPr sz="1300">
                <a:latin typeface="+mn-lt"/>
              </a:defRPr>
            </a:lvl1pPr>
          </a:lstStyle>
          <a:p>
            <a:pPr>
              <a:defRPr/>
            </a:pPr>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57" tIns="48328" rIns="96657" bIns="48328" rtlCol="0"/>
          <a:lstStyle>
            <a:lvl1pPr algn="r" fontAlgn="auto">
              <a:spcBef>
                <a:spcPts val="0"/>
              </a:spcBef>
              <a:spcAft>
                <a:spcPts val="0"/>
              </a:spcAft>
              <a:defRPr sz="1300">
                <a:latin typeface="+mn-lt"/>
              </a:defRPr>
            </a:lvl1pPr>
          </a:lstStyle>
          <a:p>
            <a:pPr>
              <a:defRPr/>
            </a:pPr>
            <a:fld id="{D44D5EFE-478A-AB44-AF91-783C7E33BFEB}" type="datetime1">
              <a:rPr lang="en-US" smtClean="0"/>
              <a:t>1/14/25</a:t>
            </a:fld>
            <a:endParaRPr lang="en-US" dirty="0"/>
          </a:p>
        </p:txBody>
      </p:sp>
      <p:sp>
        <p:nvSpPr>
          <p:cNvPr id="4" name="Slide Image Placeholder 3"/>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657" tIns="48328" rIns="96657" bIns="48328" rtlCol="0" anchor="ctr"/>
          <a:lstStyle/>
          <a:p>
            <a:pPr lvl="0"/>
            <a:endParaRPr lang="en-US" noProof="0"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57" tIns="48328" rIns="96657" bIns="4832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19473"/>
            <a:ext cx="3169920" cy="480060"/>
          </a:xfrm>
          <a:prstGeom prst="rect">
            <a:avLst/>
          </a:prstGeom>
        </p:spPr>
        <p:txBody>
          <a:bodyPr vert="horz" lIns="96657" tIns="48328" rIns="96657" bIns="48328" rtlCol="0" anchor="b"/>
          <a:lstStyle>
            <a:lvl1pPr algn="l" fontAlgn="auto">
              <a:spcBef>
                <a:spcPts val="0"/>
              </a:spcBef>
              <a:spcAft>
                <a:spcPts val="0"/>
              </a:spcAft>
              <a:defRPr sz="1300">
                <a:latin typeface="+mn-lt"/>
              </a:defRPr>
            </a:lvl1pPr>
          </a:lstStyle>
          <a:p>
            <a:pPr>
              <a:defRPr/>
            </a:pPr>
            <a:r>
              <a:rPr lang="en-US"/>
              <a:t>© 2017 Pearson Education, Inc., Hoboken, NJ. All rights reserved.</a:t>
            </a:r>
            <a:endParaRPr lang="en-US" dirty="0"/>
          </a:p>
        </p:txBody>
      </p:sp>
      <p:sp>
        <p:nvSpPr>
          <p:cNvPr id="7" name="Slide Number Placeholder 6"/>
          <p:cNvSpPr>
            <a:spLocks noGrp="1"/>
          </p:cNvSpPr>
          <p:nvPr>
            <p:ph type="sldNum" sz="quarter" idx="5"/>
          </p:nvPr>
        </p:nvSpPr>
        <p:spPr>
          <a:xfrm>
            <a:off x="4143587" y="9119473"/>
            <a:ext cx="3169920" cy="480060"/>
          </a:xfrm>
          <a:prstGeom prst="rect">
            <a:avLst/>
          </a:prstGeom>
        </p:spPr>
        <p:txBody>
          <a:bodyPr vert="horz" lIns="96657" tIns="48328" rIns="96657" bIns="48328" rtlCol="0" anchor="b"/>
          <a:lstStyle>
            <a:lvl1pPr algn="r" fontAlgn="auto">
              <a:spcBef>
                <a:spcPts val="0"/>
              </a:spcBef>
              <a:spcAft>
                <a:spcPts val="0"/>
              </a:spcAft>
              <a:defRPr sz="1300">
                <a:latin typeface="+mn-lt"/>
              </a:defRPr>
            </a:lvl1pPr>
          </a:lstStyle>
          <a:p>
            <a:pPr>
              <a:defRPr/>
            </a:pPr>
            <a:fld id="{B1F781F4-099F-4112-9B1E-8A4E4163911A}" type="slidenum">
              <a:rPr lang="en-US"/>
              <a:pPr>
                <a:defRPr/>
              </a:pPr>
              <a:t>‹#›</a:t>
            </a:fld>
            <a:endParaRPr lang="en-US" dirty="0"/>
          </a:p>
        </p:txBody>
      </p:sp>
    </p:spTree>
    <p:extLst>
      <p:ext uri="{BB962C8B-B14F-4D97-AF65-F5344CB8AC3E}">
        <p14:creationId xmlns:p14="http://schemas.microsoft.com/office/powerpoint/2010/main" val="250561173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defTabSz="966568">
              <a:defRPr/>
            </a:pPr>
            <a:r>
              <a:rPr lang="en-US" sz="1300" dirty="0"/>
              <a:t>An operating system (OS) exploits the hardware resources of one or more processors to provide a set of services to system users. The OS also manages secondary memory and I/O (input/output) devices on behalf of its users. Accordingly, it is important to have some understanding of the underlying computer system hardware before we begin our examination of operating systems.</a:t>
            </a:r>
          </a:p>
          <a:p>
            <a:endParaRPr lang="en-US" sz="1300" dirty="0"/>
          </a:p>
          <a:p>
            <a:r>
              <a:rPr lang="en-US" sz="1300" dirty="0"/>
              <a:t>This chapter provides an overview of computer system hardware. In most </a:t>
            </a:r>
            <a:r>
              <a:rPr lang="en-US" sz="1300"/>
              <a:t>areas, the </a:t>
            </a:r>
            <a:r>
              <a:rPr lang="en-US" sz="1300" dirty="0"/>
              <a:t>survey is brief, as it is assumed that the reader is familiar with this subject. However,</a:t>
            </a:r>
          </a:p>
          <a:p>
            <a:r>
              <a:rPr lang="en-US" sz="1300" dirty="0"/>
              <a:t>several areas are covered in some detail because of their importance to topics</a:t>
            </a:r>
          </a:p>
          <a:p>
            <a:r>
              <a:rPr lang="en-US" sz="1300" dirty="0"/>
              <a:t>covered later in the book. Further topics are covered in Appendix C. For a more</a:t>
            </a:r>
          </a:p>
          <a:p>
            <a:r>
              <a:rPr lang="en-US" sz="1300" dirty="0"/>
              <a:t>detailed treatment, see [STAL16a].</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2037808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b="1" dirty="0"/>
              <a:t>System bus : </a:t>
            </a:r>
            <a:r>
              <a:rPr lang="en-US" sz="1300" dirty="0"/>
              <a:t>Provides for communication among processors, main memory,</a:t>
            </a:r>
            <a:r>
              <a:rPr lang="en-US" sz="1300" b="1" dirty="0"/>
              <a:t> </a:t>
            </a:r>
            <a:r>
              <a:rPr lang="en-US" sz="1300" dirty="0"/>
              <a:t>and I/O modules.</a:t>
            </a:r>
            <a:endParaRPr lang="en-US" dirty="0"/>
          </a:p>
          <a:p>
            <a:endParaRPr lang="en-NZ" dirty="0"/>
          </a:p>
          <a:p>
            <a:r>
              <a:rPr lang="en-US" sz="1300" dirty="0"/>
              <a:t>Figure 1.1 depicts these top-level components. One of the processor’s functions is to exchange data with memory. For this </a:t>
            </a:r>
            <a:r>
              <a:rPr lang="en-US" sz="1300" dirty="0">
                <a:highlight>
                  <a:srgbClr val="FFFF00"/>
                </a:highlight>
              </a:rPr>
              <a:t>purpose</a:t>
            </a:r>
            <a:r>
              <a:rPr lang="en-US" sz="1300" dirty="0"/>
              <a:t>, it typically makes use of two internal (to the processor) registers</a:t>
            </a:r>
            <a:r>
              <a:rPr lang="en-US" sz="1300" b="1" dirty="0"/>
              <a:t>: a memory address register (MAR), which specifies the address in memory for the next read or write; and a memory buffer register (MBR), which contains the data to be written into memory or which receives the data read from memory</a:t>
            </a:r>
            <a:r>
              <a:rPr lang="en-US" sz="1300" dirty="0"/>
              <a:t>. Similarly, an I/O address register (I/OAR) specifies a particular I/O device. An I/O buffer register (I/OBR) is used for the exchange of data between an I/O module and the processor.</a:t>
            </a:r>
          </a:p>
          <a:p>
            <a:endParaRPr lang="en-US" sz="1300" dirty="0"/>
          </a:p>
          <a:p>
            <a:r>
              <a:rPr lang="en-US" sz="1300" dirty="0"/>
              <a:t>A memory module consists of a set of locations, defined by sequentially numbered addresses. Each location contains a bit pattern that can be interpreted as either an instruction or data. An I/O module transfers data from external devices to processor and memory, and vice versa. It contains internal buffers for temporarily holding data until they can be sent on.</a:t>
            </a:r>
            <a:endParaRPr lang="en-US" dirty="0"/>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051995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b="1" dirty="0"/>
              <a:t>System bus : </a:t>
            </a:r>
            <a:r>
              <a:rPr lang="en-US" sz="1300" dirty="0"/>
              <a:t>Provides for communication among processors, main memory,</a:t>
            </a:r>
            <a:r>
              <a:rPr lang="en-US" sz="1300" b="1" dirty="0"/>
              <a:t> </a:t>
            </a:r>
            <a:r>
              <a:rPr lang="en-US" sz="1300" dirty="0"/>
              <a:t>and I/O modules.</a:t>
            </a:r>
            <a:endParaRPr lang="en-US" dirty="0"/>
          </a:p>
          <a:p>
            <a:endParaRPr lang="en-NZ" dirty="0"/>
          </a:p>
          <a:p>
            <a:r>
              <a:rPr lang="en-US" sz="1300" dirty="0"/>
              <a:t>Figure 1.1 depicts these top-level components. One of the processor’s functions is to exchange data with memory. For this </a:t>
            </a:r>
            <a:r>
              <a:rPr lang="en-US" sz="1300" dirty="0">
                <a:highlight>
                  <a:srgbClr val="FFFF00"/>
                </a:highlight>
              </a:rPr>
              <a:t>purpose</a:t>
            </a:r>
            <a:r>
              <a:rPr lang="en-US" sz="1300" dirty="0"/>
              <a:t>, it typically makes use of two internal (to the processor) registers</a:t>
            </a:r>
            <a:r>
              <a:rPr lang="en-US" sz="1300" b="1" dirty="0"/>
              <a:t>: a memory address register (MAR), which specifies the address in memory for the next read or write; and a memory buffer register (MBR), which contains the data to be written into memory or which receives the data read from memory</a:t>
            </a:r>
            <a:r>
              <a:rPr lang="en-US" sz="1300" dirty="0"/>
              <a:t>. Similarly, an I/O address register (I/OAR) specifies a particular I/O device. An I/O buffer register (I/OBR) is used for the exchange of data between an I/O module and the processor.</a:t>
            </a:r>
          </a:p>
          <a:p>
            <a:endParaRPr lang="en-US" sz="1300" dirty="0"/>
          </a:p>
          <a:p>
            <a:r>
              <a:rPr lang="en-US" sz="1300" dirty="0"/>
              <a:t>A memory module consists of a set of locations, defined by sequentially numbered addresses. Each location contains a bit pattern that can be interpreted as either an instruction or data. An I/O module transfers data from external devices to processor and memory, and vice versa. It contains internal buffers for temporarily holding data until they can be sent on.</a:t>
            </a:r>
            <a:endParaRPr lang="en-US" dirty="0"/>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4249530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Processor : Controls the operation of the computer and performs its data processing functions. When there is only one processor, it is often referred to as the central processing unit (CPU).</a:t>
            </a:r>
            <a:endParaRPr lang="en-NZ"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354023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b="1" dirty="0"/>
              <a:t>Main memory : </a:t>
            </a:r>
            <a:r>
              <a:rPr lang="en-US" sz="1300" dirty="0"/>
              <a:t>Stores data and programs. This memory is typically volatile; that is, when the computer is shut down, the contents of the memory are lost. In contrast, the contents of disk memory are retained even when the computer system is shut down. Main memory is also referred to as </a:t>
            </a:r>
            <a:r>
              <a:rPr lang="en-US" sz="1300" i="1" dirty="0"/>
              <a:t>real memory or primary memory.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52444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800" dirty="0">
                <a:cs typeface="Calibri"/>
              </a:rPr>
              <a:t>Random Access = Directly Access</a:t>
            </a:r>
            <a:endParaRPr lang="en-US" dirty="0"/>
          </a:p>
        </p:txBody>
      </p:sp>
      <p:sp>
        <p:nvSpPr>
          <p:cNvPr id="4" name="Footer Placeholder 3"/>
          <p:cNvSpPr>
            <a:spLocks noGrp="1"/>
          </p:cNvSpPr>
          <p:nvPr>
            <p:ph type="ftr" sz="quarter" idx="4"/>
          </p:nvPr>
        </p:nvSpPr>
        <p:spPr/>
        <p:txBody>
          <a:bodyPr/>
          <a:lstStyle/>
          <a:p>
            <a:pPr>
              <a:defRPr/>
            </a:pPr>
            <a:r>
              <a:rPr lang="en-US"/>
              <a:t>© 2017 Pearson Education, Inc., Hoboken, NJ. All rights reserved.</a:t>
            </a:r>
            <a:endParaRPr lang="en-US" dirty="0"/>
          </a:p>
        </p:txBody>
      </p:sp>
      <p:sp>
        <p:nvSpPr>
          <p:cNvPr id="5" name="Slide Number Placeholder 4"/>
          <p:cNvSpPr>
            <a:spLocks noGrp="1"/>
          </p:cNvSpPr>
          <p:nvPr>
            <p:ph type="sldNum" sz="quarter" idx="5"/>
          </p:nvPr>
        </p:nvSpPr>
        <p:spPr/>
        <p:txBody>
          <a:bodyPr/>
          <a:lstStyle/>
          <a:p>
            <a:pPr>
              <a:defRPr/>
            </a:pPr>
            <a:fld id="{B1F781F4-099F-4112-9B1E-8A4E4163911A}" type="slidenum">
              <a:rPr lang="en-US" smtClean="0"/>
              <a:pPr>
                <a:defRPr/>
              </a:pPr>
              <a:t>19</a:t>
            </a:fld>
            <a:endParaRPr lang="en-US" dirty="0"/>
          </a:p>
        </p:txBody>
      </p:sp>
    </p:spTree>
    <p:extLst>
      <p:ext uri="{BB962C8B-B14F-4D97-AF65-F5344CB8AC3E}">
        <p14:creationId xmlns:p14="http://schemas.microsoft.com/office/powerpoint/2010/main" val="594607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b="1" dirty="0"/>
              <a:t>I/O modules : </a:t>
            </a:r>
            <a:r>
              <a:rPr lang="en-US" sz="1300" dirty="0"/>
              <a:t>Move data between the computer and its external environment. The external environment consists of a variety of devices, including secondary</a:t>
            </a:r>
          </a:p>
          <a:p>
            <a:r>
              <a:rPr lang="en-US" sz="1300" dirty="0"/>
              <a:t>memory devices (e.g., disks), communications equipment, and terminals.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4049783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The hardware revolution that brought about desktop and handheld computing was the invention of the microprocessor, which contained a processor on a single chip. Though originally much slower than multichip processors, microprocessors have continually evolved to the point that they are now much faster for most computations due to the physics involved in moving information around in sub-nanosecond timeframes.</a:t>
            </a:r>
          </a:p>
          <a:p>
            <a:endParaRPr lang="en-US" sz="1300" dirty="0"/>
          </a:p>
          <a:p>
            <a:r>
              <a:rPr lang="en-US" sz="1300" dirty="0"/>
              <a:t>Not only have microprocessors become the fastest general purpose processors available, they are now multiprocessors; each chip (called a socket) contains multiple processors (called cores), each with multiple levels of large memory caches, and multiple logical processors sharing the execution units of each core. As of 2010, it is not unusual for even a laptop to have 2 or 4 cores, each with 2 hardware threads, for a total of 4 or 8 logical processors.</a:t>
            </a:r>
          </a:p>
          <a:p>
            <a:endParaRPr lang="en-US" sz="1300" dirty="0"/>
          </a:p>
          <a:p>
            <a:endParaRPr lang="en-US" sz="1300" dirty="0"/>
          </a:p>
          <a:p>
            <a:endParaRPr lang="en-US" sz="130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23</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909271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Although processors provide very good performance for most forms of computing, there is increasing demand for numerical computation. Graphical Processing Units (GPUs) provide efficient computation on arrays of data using Single-Instruction Multiple Data (SIMD) techniques pioneered in supercomputers. GPUs are no longer used just for rendering advanced graphics, but they are also used for general numerical processing, such as physics simulations for games or computations on large spreadsheets. Simultaneously, the CPUs themselves are gaining the capability of operating on arrays of data—with increasingly powerful vector units integrated into the processor architecture of the x86 and AMD64 families. </a:t>
            </a:r>
          </a:p>
          <a:p>
            <a:endParaRPr lang="en-US" sz="1300" dirty="0"/>
          </a:p>
          <a:p>
            <a:r>
              <a:rPr lang="en-US" sz="1300" dirty="0"/>
              <a:t>Processors and GPUs are not the end of the computational story for the modern PC. </a:t>
            </a:r>
          </a:p>
          <a:p>
            <a:endParaRPr lang="en-US" sz="13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dirty="0"/>
              <a:t>Numerical: new meri </a:t>
            </a:r>
            <a:r>
              <a:rPr lang="en-US" sz="2000" dirty="0" err="1"/>
              <a:t>cal</a:t>
            </a:r>
            <a:endParaRPr lang="en-US" sz="2000" dirty="0"/>
          </a:p>
          <a:p>
            <a:endParaRPr lang="en-US" sz="1300" dirty="0"/>
          </a:p>
          <a:p>
            <a:endParaRPr lang="en-US" sz="1300"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24</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676939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Digital Signal Processors (DSPs) are also present, for dealing with streaming signals—such as audio or video. DSPs used to be embedded in I/O devices, like modems, but they are now becoming first-class computational devices, especially in handhelds. Other specialized computational devices (fixed function units) co-exist with the CPU to support other standard computations, such as encoding/decoding speech and video (codecs), or providing support for encryption and security.</a:t>
            </a:r>
          </a:p>
          <a:p>
            <a:endParaRPr lang="en-US" sz="1300"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25</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753582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defTabSz="966568">
              <a:defRPr/>
            </a:pPr>
            <a:r>
              <a:rPr lang="en-US" sz="1300" dirty="0"/>
              <a:t>To satisfy the requirements of handheld devices, the classic microprocessor is giving way to the System on a Chip (SoC), where not just the CPUs and caches are on the same chip, but also many of the other components of the system, such as DSPs, GPUs, I/O devices (such as radios and codecs), and main memory.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26</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3348436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E5DF0DB0-2043-1849-A16A-38206C6DE72C}"/>
              </a:ext>
            </a:extLst>
          </p:cNvPr>
          <p:cNvSpPr>
            <a:spLocks noGrp="1" noRot="1" noChangeAspect="1" noChangeArrowheads="1" noTextEdit="1"/>
          </p:cNvSpPr>
          <p:nvPr>
            <p:ph type="sldImg"/>
          </p:nvPr>
        </p:nvSpPr>
        <p:spPr>
          <a:xfrm>
            <a:off x="457200" y="720725"/>
            <a:ext cx="6400800" cy="3600450"/>
          </a:xfrm>
          <a:noFill/>
          <a:ln/>
          <a:extLst>
            <a:ext uri="{909E8E84-426E-40DD-AFC4-6F175D3DCCD1}">
              <a14:hiddenFill xmlns:a14="http://schemas.microsoft.com/office/drawing/2010/main">
                <a:solidFill>
                  <a:srgbClr val="FFFFFF"/>
                </a:solidFill>
              </a14:hiddenFill>
            </a:ext>
          </a:extLst>
        </p:spPr>
      </p:sp>
      <p:sp>
        <p:nvSpPr>
          <p:cNvPr id="75778" name="Rectangle 3">
            <a:extLst>
              <a:ext uri="{FF2B5EF4-FFF2-40B4-BE49-F238E27FC236}">
                <a16:creationId xmlns:a16="http://schemas.microsoft.com/office/drawing/2014/main" id="{C27DBB8F-982D-F549-AA8A-29315827066B}"/>
              </a:ext>
            </a:extLst>
          </p:cNvPr>
          <p:cNvSpPr>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 pitchFamily="2" charset="0"/>
                <a:ea typeface="ＭＳ Ｐゴシック" panose="020B0600070205080204" pitchFamily="34" charset="-128"/>
                <a:cs typeface="Geneva" panose="020B0503030404040204" pitchFamily="34" charset="0"/>
              </a:rPr>
              <a:t>https://</a:t>
            </a:r>
            <a:r>
              <a:rPr lang="en-US" altLang="en-US" dirty="0" err="1">
                <a:latin typeface="Times" pitchFamily="2" charset="0"/>
                <a:ea typeface="ＭＳ Ｐゴシック" panose="020B0600070205080204" pitchFamily="34" charset="-128"/>
                <a:cs typeface="Geneva" panose="020B0503030404040204" pitchFamily="34" charset="0"/>
              </a:rPr>
              <a:t>github.com</a:t>
            </a:r>
            <a:r>
              <a:rPr lang="en-US" altLang="en-US">
                <a:latin typeface="Times" pitchFamily="2" charset="0"/>
                <a:ea typeface="ＭＳ Ｐゴシック" panose="020B0600070205080204" pitchFamily="34" charset="-128"/>
                <a:cs typeface="Geneva" panose="020B0503030404040204" pitchFamily="34" charset="0"/>
              </a:rPr>
              <a:t>/CSCI-442-Mines/project-1-starter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A program to be executed by a processor consists of a set of instructions stored in memory. In its simplest form, instruction processing consists of two steps: The processor reads ( </a:t>
            </a:r>
            <a:r>
              <a:rPr lang="en-US" sz="1300" i="1" dirty="0"/>
              <a:t>fetches ) instructions from memory one at a time and executes each </a:t>
            </a:r>
            <a:r>
              <a:rPr lang="en-US" sz="1300" dirty="0"/>
              <a:t>instruction. Program execution consists of repeating the process of instruction fetch and instruction execution. Instruction execution may involve several operations and depends on the nature of the instruction.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27</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3344994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The processing required for a single instruction is called an </a:t>
            </a:r>
            <a:r>
              <a:rPr lang="en-US" sz="1300" i="1" dirty="0"/>
              <a:t>instruction cycle. </a:t>
            </a:r>
            <a:r>
              <a:rPr lang="en-US" sz="1300" dirty="0"/>
              <a:t>Using a simplified two-step description, the instruction cycle is depicted in Figure 1.2 . The two steps are referred to as the </a:t>
            </a:r>
            <a:r>
              <a:rPr lang="en-US" sz="1300" i="1" dirty="0"/>
              <a:t>fetch stage and the execute stage. Program execution </a:t>
            </a:r>
            <a:r>
              <a:rPr lang="en-US" sz="1300" dirty="0"/>
              <a:t>halts only if the processor is turned off, some sort of unrecoverable error occurs, or a program instruction that halts the processor is encountered.</a:t>
            </a:r>
          </a:p>
          <a:p>
            <a:endParaRPr lang="en-US" sz="130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28</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801053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defTabSz="966568">
              <a:defRPr/>
            </a:pPr>
            <a:r>
              <a:rPr lang="en-US" sz="1300" dirty="0"/>
              <a:t>At the beginning of each instruction cycle, the processor fetches an instruction from memory. Typically, the program counter (PC) holds the address of the next instruction to be fetched. Unless instructed otherwise, the processor always increments the PC after each instruction fetch so that it will fetch the next instruction in sequence (i.e., the instruction located at the next higher memory address).</a:t>
            </a:r>
            <a:endParaRPr lang="en-US" dirty="0"/>
          </a:p>
          <a:p>
            <a:endParaRPr lang="en-US" dirty="0"/>
          </a:p>
          <a:p>
            <a:r>
              <a:rPr lang="en-US" sz="1300" dirty="0"/>
              <a:t> For example, consider a simplified computer in which each instruction occupies one</a:t>
            </a:r>
          </a:p>
          <a:p>
            <a:r>
              <a:rPr lang="en-US" sz="1300" dirty="0"/>
              <a:t>16-bit word of memory. Assume that the program counter is set to location 300.</a:t>
            </a:r>
          </a:p>
          <a:p>
            <a:r>
              <a:rPr lang="en-US" sz="1300" dirty="0"/>
              <a:t>The processor will next fetch the instruction at location 300. On succeeding instruction</a:t>
            </a:r>
          </a:p>
          <a:p>
            <a:r>
              <a:rPr lang="en-US" sz="1300" dirty="0"/>
              <a:t>cycles, it will fetch instructions from locations 301, 302, 303, and so on. This</a:t>
            </a:r>
          </a:p>
          <a:p>
            <a:r>
              <a:rPr lang="en-US" sz="1300" dirty="0"/>
              <a:t>sequence may be altered, as explained subsequently.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29</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216776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fontScale="92500"/>
          </a:bodyPr>
          <a:lstStyle/>
          <a:p>
            <a:r>
              <a:rPr lang="en-US" sz="1300" dirty="0"/>
              <a:t>The fetched instruction is loaded into the instruction register (IR). The instruction contains bits that specify the action the processor is to take. The processor interprets the instruction and performs the required action. In general, these actions fall into four categories:</a:t>
            </a:r>
          </a:p>
          <a:p>
            <a:endParaRPr lang="en-US" sz="1300" dirty="0"/>
          </a:p>
          <a:p>
            <a:r>
              <a:rPr lang="en-US" sz="1300" dirty="0"/>
              <a:t>• </a:t>
            </a:r>
            <a:r>
              <a:rPr lang="en-US" sz="1300" b="1" dirty="0"/>
              <a:t>Processor-memory: </a:t>
            </a:r>
            <a:r>
              <a:rPr lang="en-US" sz="1300" dirty="0"/>
              <a:t>Data may be transferred from processor to memory or from memory to processor.</a:t>
            </a:r>
          </a:p>
          <a:p>
            <a:endParaRPr lang="en-US" sz="1300" dirty="0"/>
          </a:p>
          <a:p>
            <a:r>
              <a:rPr lang="en-US" sz="1300" dirty="0"/>
              <a:t>• </a:t>
            </a:r>
            <a:r>
              <a:rPr lang="en-US" sz="1300" b="1" dirty="0"/>
              <a:t>Processor-I/O: </a:t>
            </a:r>
            <a:r>
              <a:rPr lang="en-US" sz="1300" dirty="0"/>
              <a:t>Data may be transferred to or from a peripheral device by transferring between the processor and an I/O module.</a:t>
            </a:r>
          </a:p>
          <a:p>
            <a:endParaRPr lang="en-US" sz="1300" dirty="0"/>
          </a:p>
          <a:p>
            <a:r>
              <a:rPr lang="en-US" sz="1300" dirty="0"/>
              <a:t>• </a:t>
            </a:r>
            <a:r>
              <a:rPr lang="en-US" sz="1300" b="1" dirty="0"/>
              <a:t>Data processing: </a:t>
            </a:r>
            <a:r>
              <a:rPr lang="en-US" sz="1300" dirty="0"/>
              <a:t>The processor may perform some arithmetic or logic operation on data.</a:t>
            </a:r>
          </a:p>
          <a:p>
            <a:endParaRPr lang="en-US" sz="1300" dirty="0"/>
          </a:p>
          <a:p>
            <a:r>
              <a:rPr lang="en-US" sz="1300" dirty="0"/>
              <a:t>• </a:t>
            </a:r>
            <a:r>
              <a:rPr lang="en-US" sz="1300" b="1" dirty="0"/>
              <a:t>Control: </a:t>
            </a:r>
            <a:r>
              <a:rPr lang="en-US" sz="1300" dirty="0"/>
              <a:t>An instruction may specify that the sequence of execution be altered. For example, the processor may fetch an instruction from location 149, which</a:t>
            </a:r>
          </a:p>
          <a:p>
            <a:r>
              <a:rPr lang="en-US" sz="1300" dirty="0"/>
              <a:t>specifies that the next instruction be from location 182. The processor sets the</a:t>
            </a:r>
          </a:p>
          <a:p>
            <a:r>
              <a:rPr lang="en-US" sz="1300" dirty="0"/>
              <a:t>program counter to 182. Thus, on the next fetch stage, the instruction will be</a:t>
            </a:r>
          </a:p>
          <a:p>
            <a:r>
              <a:rPr lang="en-US" sz="1300" dirty="0"/>
              <a:t>fetched from location 182 rather than 150.</a:t>
            </a:r>
          </a:p>
          <a:p>
            <a:endParaRPr lang="en-US" sz="1300" dirty="0"/>
          </a:p>
          <a:p>
            <a:r>
              <a:rPr lang="en-US" sz="1300" dirty="0"/>
              <a:t>An instruction’s execution may involve a combination of these actions.</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30</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3941582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Consider a simple example using a hypothetical processor that includes the characteristics listed in Figure 1.3 . The processor contains a single data register, called the accumulator (AC). Both instructions and data are 16 bits long, and memory is organized as a sequence of 16-bit words. The instruction format provides 4 bits for the opcode, allowing as many as 2</a:t>
            </a:r>
            <a:r>
              <a:rPr lang="en-US" sz="1300" baseline="30000" dirty="0"/>
              <a:t>4</a:t>
            </a:r>
            <a:r>
              <a:rPr lang="en-US" sz="1300" dirty="0"/>
              <a:t> =16 different opcodes (represented by a single hexadecimal digit). The opcode defines the operation the processor is to perform. With the remaining 12 bits of the instruction format, up to 2</a:t>
            </a:r>
            <a:r>
              <a:rPr lang="en-US" sz="1300" baseline="30000" dirty="0"/>
              <a:t>12</a:t>
            </a:r>
            <a:r>
              <a:rPr lang="en-US" sz="1300" dirty="0"/>
              <a:t> =4,096 (4K) words of memory (denoted by three hexadecimal digits) can be directly addressed.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31</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3640417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fontScale="70000" lnSpcReduction="20000"/>
          </a:bodyPr>
          <a:lstStyle/>
          <a:p>
            <a:r>
              <a:rPr lang="en-US" sz="1300" dirty="0"/>
              <a:t>Figure 1.4 illustrates a partial program execution, showing the relevant portions of memory and processor registers. The program fragment shown adds the contents of the memory word at address 940 to the contents of the memory word at address 941 and stores the result in the latter location. Three instructions, which can be described as three fetch and three execute stages, are required:</a:t>
            </a:r>
          </a:p>
          <a:p>
            <a:endParaRPr lang="en-US" sz="1300" dirty="0"/>
          </a:p>
          <a:p>
            <a:pPr marL="241642" indent="-241642">
              <a:buAutoNum type="arabicPeriod"/>
            </a:pPr>
            <a:r>
              <a:rPr lang="en-US" sz="1300" dirty="0"/>
              <a:t>The PC contains 300, the address of the first instruction. This instruction (the value 1940 in hexadecimal) is loaded into the IR and the PC is incremented. Note that this process involves the use of a memory address register (MAR) and a memory buffer register (MBR). For simplicity, these intermediate registers are not shown.</a:t>
            </a:r>
          </a:p>
          <a:p>
            <a:pPr marL="241642" indent="-241642">
              <a:buAutoNum type="arabicPeriod"/>
            </a:pPr>
            <a:endParaRPr lang="en-US" sz="1300" dirty="0"/>
          </a:p>
          <a:p>
            <a:r>
              <a:rPr lang="en-US" sz="1300" dirty="0"/>
              <a:t>2. The first 4 bits (first hexadecimal digit) in the IR indicate that the AC is to be loaded from memory. The remaining 12 bits (three hexadecimal digits) specify the address, which is 940.</a:t>
            </a:r>
          </a:p>
          <a:p>
            <a:endParaRPr lang="en-US" sz="1300" dirty="0"/>
          </a:p>
          <a:p>
            <a:r>
              <a:rPr lang="en-US" sz="1300" dirty="0"/>
              <a:t>3. The next instruction (5941) is fetched from location 301 and the PC is incremented.</a:t>
            </a:r>
          </a:p>
          <a:p>
            <a:endParaRPr lang="en-US" sz="1300" dirty="0"/>
          </a:p>
          <a:p>
            <a:r>
              <a:rPr lang="en-US" sz="1300" dirty="0"/>
              <a:t>4. The old contents of the AC and the contents of location 941 are added and the result is stored in the AC.</a:t>
            </a:r>
          </a:p>
          <a:p>
            <a:endParaRPr lang="en-US" sz="1300" dirty="0"/>
          </a:p>
          <a:p>
            <a:r>
              <a:rPr lang="en-US" sz="1300" dirty="0"/>
              <a:t>5. The next instruction (2941) is fetched from location 302 and the PC is incremented.</a:t>
            </a:r>
          </a:p>
          <a:p>
            <a:endParaRPr lang="en-US" sz="1300" dirty="0"/>
          </a:p>
          <a:p>
            <a:r>
              <a:rPr lang="en-US" sz="1300" dirty="0"/>
              <a:t>6. The contents of the AC are stored in location 941.</a:t>
            </a:r>
          </a:p>
          <a:p>
            <a:endParaRPr lang="en-US" sz="1300" dirty="0"/>
          </a:p>
          <a:p>
            <a:r>
              <a:rPr lang="en-US" sz="1300" dirty="0"/>
              <a:t>In this example, three instruction cycles, each consisting of a fetch stage and</a:t>
            </a:r>
          </a:p>
          <a:p>
            <a:r>
              <a:rPr lang="en-US" sz="1300" dirty="0"/>
              <a:t>an execute stage, are needed to add the contents of location 940 to the contents</a:t>
            </a:r>
          </a:p>
          <a:p>
            <a:r>
              <a:rPr lang="en-US" sz="1300" dirty="0"/>
              <a:t>of 941. With a more complex set of instructions, fewer instruction cycles would be</a:t>
            </a:r>
          </a:p>
          <a:p>
            <a:r>
              <a:rPr lang="en-US" sz="1300" dirty="0"/>
              <a:t>needed. Most modern processors include instructions that contain more than one</a:t>
            </a:r>
          </a:p>
          <a:p>
            <a:r>
              <a:rPr lang="en-US" sz="1300" dirty="0"/>
              <a:t>address. Thus the execution stage for a particular instruction may involve more than</a:t>
            </a:r>
          </a:p>
          <a:p>
            <a:r>
              <a:rPr lang="en-US" sz="1300" dirty="0"/>
              <a:t>one reference to memory. Also, instead of memory references, an instruction may</a:t>
            </a:r>
          </a:p>
          <a:p>
            <a:r>
              <a:rPr lang="en-US" sz="1300" dirty="0"/>
              <a:t>specify an I/O operation.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33</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565069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0B847-B513-7315-AFA0-66C9F7B7E4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63A6D3-9EDE-4D33-1427-8DFE5A25F510}"/>
              </a:ext>
            </a:extLst>
          </p:cNvPr>
          <p:cNvSpPr>
            <a:spLocks noGrp="1" noRot="1" noChangeAspect="1"/>
          </p:cNvSpPr>
          <p:nvPr>
            <p:ph type="sldImg"/>
          </p:nvPr>
        </p:nvSpPr>
        <p:spPr>
          <a:xfrm>
            <a:off x="457200" y="719138"/>
            <a:ext cx="6400800" cy="3600450"/>
          </a:xfrm>
        </p:spPr>
      </p:sp>
      <p:sp>
        <p:nvSpPr>
          <p:cNvPr id="3" name="Notes Placeholder 2">
            <a:extLst>
              <a:ext uri="{FF2B5EF4-FFF2-40B4-BE49-F238E27FC236}">
                <a16:creationId xmlns:a16="http://schemas.microsoft.com/office/drawing/2014/main" id="{1B741C38-B5E3-140C-E2A0-87DDB24ECB1A}"/>
              </a:ext>
            </a:extLst>
          </p:cNvPr>
          <p:cNvSpPr>
            <a:spLocks noGrp="1"/>
          </p:cNvSpPr>
          <p:nvPr>
            <p:ph type="body" idx="1"/>
          </p:nvPr>
        </p:nvSpPr>
        <p:spPr/>
        <p:txBody>
          <a:bodyPr>
            <a:normAutofit fontScale="70000" lnSpcReduction="20000"/>
          </a:bodyPr>
          <a:lstStyle/>
          <a:p>
            <a:r>
              <a:rPr lang="en-US" sz="1300" dirty="0"/>
              <a:t>Figure 1.4 illustrates a partial program execution, showing the relevant portions of memory and processor registers. The program fragment shown adds the contents of the memory word at address 940 to the contents of the memory word at address 941 and stores the result in the latter location. Three instructions, which can be described as three fetch and three execute stages, are required:</a:t>
            </a:r>
          </a:p>
          <a:p>
            <a:endParaRPr lang="en-US" sz="1300" dirty="0"/>
          </a:p>
          <a:p>
            <a:pPr marL="241642" indent="-241642">
              <a:buAutoNum type="arabicPeriod"/>
            </a:pPr>
            <a:r>
              <a:rPr lang="en-US" sz="1300" dirty="0"/>
              <a:t>The PC contains 300, the address of the first instruction. This instruction (the value 1940 in hexadecimal) is loaded into the IR and the PC is incremented. Note that this process involves the use of a memory address register (MAR) and a memory buffer register (MBR). For simplicity, these intermediate registers are not shown.</a:t>
            </a:r>
          </a:p>
          <a:p>
            <a:pPr marL="241642" indent="-241642">
              <a:buAutoNum type="arabicPeriod"/>
            </a:pPr>
            <a:endParaRPr lang="en-US" sz="1300" dirty="0"/>
          </a:p>
          <a:p>
            <a:r>
              <a:rPr lang="en-US" sz="1300" dirty="0"/>
              <a:t>2. The first 4 bits (first hexadecimal digit) in the IR indicate that the AC is to be loaded from memory. The remaining 12 bits (three hexadecimal digits) specify the address, which is 940.</a:t>
            </a:r>
          </a:p>
          <a:p>
            <a:endParaRPr lang="en-US" sz="1300" dirty="0"/>
          </a:p>
          <a:p>
            <a:r>
              <a:rPr lang="en-US" sz="1300" dirty="0"/>
              <a:t>3. The next instruction (5941) is fetched from location 301 and the PC is incremented.</a:t>
            </a:r>
          </a:p>
          <a:p>
            <a:endParaRPr lang="en-US" sz="1300" dirty="0"/>
          </a:p>
          <a:p>
            <a:r>
              <a:rPr lang="en-US" sz="1300" dirty="0"/>
              <a:t>4. The old contents of the AC and the contents of location 941 are added and the result is stored in the AC.</a:t>
            </a:r>
          </a:p>
          <a:p>
            <a:endParaRPr lang="en-US" sz="1300" dirty="0"/>
          </a:p>
          <a:p>
            <a:r>
              <a:rPr lang="en-US" sz="1300" dirty="0"/>
              <a:t>5. The next instruction (2941) is fetched from location 302 and the PC is incremented.</a:t>
            </a:r>
          </a:p>
          <a:p>
            <a:endParaRPr lang="en-US" sz="1300" dirty="0"/>
          </a:p>
          <a:p>
            <a:r>
              <a:rPr lang="en-US" sz="1300" dirty="0"/>
              <a:t>6. The contents of the AC are stored in location 941.</a:t>
            </a:r>
          </a:p>
          <a:p>
            <a:endParaRPr lang="en-US" sz="1300" dirty="0"/>
          </a:p>
          <a:p>
            <a:r>
              <a:rPr lang="en-US" sz="1300" dirty="0"/>
              <a:t>In this example, three instruction cycles, each consisting of a fetch stage and</a:t>
            </a:r>
          </a:p>
          <a:p>
            <a:r>
              <a:rPr lang="en-US" sz="1300" dirty="0"/>
              <a:t>an execute stage, are needed to add the contents of location 940 to the contents</a:t>
            </a:r>
          </a:p>
          <a:p>
            <a:r>
              <a:rPr lang="en-US" sz="1300" dirty="0"/>
              <a:t>of 941. With a more complex set of instructions, fewer instruction cycles would be</a:t>
            </a:r>
          </a:p>
          <a:p>
            <a:r>
              <a:rPr lang="en-US" sz="1300" dirty="0"/>
              <a:t>needed. Most modern processors include instructions that contain more than one</a:t>
            </a:r>
          </a:p>
          <a:p>
            <a:r>
              <a:rPr lang="en-US" sz="1300" dirty="0"/>
              <a:t>address. Thus the execution stage for a particular instruction may involve more than</a:t>
            </a:r>
          </a:p>
          <a:p>
            <a:r>
              <a:rPr lang="en-US" sz="1300" dirty="0"/>
              <a:t>one reference to memory. Also, instead of memory references, an instruction may</a:t>
            </a:r>
          </a:p>
          <a:p>
            <a:r>
              <a:rPr lang="en-US" sz="1300" dirty="0"/>
              <a:t>specify an I/O operation.</a:t>
            </a:r>
            <a:endParaRPr lang="en-NZ" dirty="0"/>
          </a:p>
        </p:txBody>
      </p:sp>
      <p:sp>
        <p:nvSpPr>
          <p:cNvPr id="4" name="Slide Number Placeholder 3">
            <a:extLst>
              <a:ext uri="{FF2B5EF4-FFF2-40B4-BE49-F238E27FC236}">
                <a16:creationId xmlns:a16="http://schemas.microsoft.com/office/drawing/2014/main" id="{A54A5A0B-2EA0-C2BC-F19B-ADB634A6BA05}"/>
              </a:ext>
            </a:extLst>
          </p:cNvPr>
          <p:cNvSpPr>
            <a:spLocks noGrp="1"/>
          </p:cNvSpPr>
          <p:nvPr>
            <p:ph type="sldNum" sz="quarter" idx="10"/>
          </p:nvPr>
        </p:nvSpPr>
        <p:spPr/>
        <p:txBody>
          <a:bodyPr/>
          <a:lstStyle/>
          <a:p>
            <a:pPr>
              <a:defRPr/>
            </a:pPr>
            <a:fld id="{B1F781F4-099F-4112-9B1E-8A4E4163911A}" type="slidenum">
              <a:rPr lang="en-US" smtClean="0"/>
              <a:pPr>
                <a:defRPr/>
              </a:pPr>
              <a:t>39</a:t>
            </a:fld>
            <a:endParaRPr lang="en-US" dirty="0"/>
          </a:p>
        </p:txBody>
      </p:sp>
      <p:sp>
        <p:nvSpPr>
          <p:cNvPr id="5" name="Footer Placeholder 4">
            <a:extLst>
              <a:ext uri="{FF2B5EF4-FFF2-40B4-BE49-F238E27FC236}">
                <a16:creationId xmlns:a16="http://schemas.microsoft.com/office/drawing/2014/main" id="{A5975192-E89E-ED0E-7193-AA94D51D242D}"/>
              </a:ext>
            </a:extLst>
          </p:cNvPr>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309343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Virtually all computers provide a mechanism by which other modules (I/O, memory) may interrupt the normal sequencing of the processor.</a:t>
            </a:r>
          </a:p>
          <a:p>
            <a:endParaRPr lang="en-US" sz="1300" dirty="0"/>
          </a:p>
          <a:p>
            <a:r>
              <a:rPr lang="en-US" sz="1300" dirty="0"/>
              <a:t>Interrupts are provided primarily as a way to improve processor utilization. For example, most I/O devices are much slower than the processor. Suppose that the processor is transferring data to a printer using the instruction cycle scheme of Figure 1.2 . After each write operation, the processor must pause and remain idle until the printer catches up. The length of this pause may be on the order of many thousands or even millions of instruction cycles. Clearly, this is a very wasteful use of the processor.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599387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defTabSz="966568">
              <a:defRPr/>
            </a:pPr>
            <a:r>
              <a:rPr lang="en-NZ" dirty="0"/>
              <a:t>Table 1.1 lists the most common classes of interrupts.</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42</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2907444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fontScale="62500" lnSpcReduction="20000"/>
          </a:bodyPr>
          <a:lstStyle/>
          <a:p>
            <a:r>
              <a:rPr lang="en-US" sz="1300" dirty="0"/>
              <a:t>To give a specific example, consider a PC that operates at 1 GHz, which would allow roughly 10</a:t>
            </a:r>
            <a:r>
              <a:rPr lang="en-US" sz="1300" baseline="30000" dirty="0"/>
              <a:t>9</a:t>
            </a:r>
            <a:r>
              <a:rPr lang="en-US" sz="1300" dirty="0"/>
              <a:t> instructions per second. A typical hard disk has a rotational speed of 7200 revolutions per minute for a half-track rotation time of 4 ms, which is 4 million times slower than the processor.</a:t>
            </a:r>
          </a:p>
          <a:p>
            <a:endParaRPr lang="en-US" sz="1300" dirty="0"/>
          </a:p>
          <a:p>
            <a:r>
              <a:rPr lang="en-US" sz="1300" dirty="0"/>
              <a:t>Figure 1.5a illustrates this state of affairs. The user program performs a series of WRITE calls interleaved with processing. The solid vertical lines represent segments of code in a program. Code segments 1, 2, and 3 refer to sequences of instructions that do not involve I/O. The WRITE calls are to an I/O routine that is a system utility and that will perform the actual I/O operation. The I/O program consists of three sections:</a:t>
            </a:r>
          </a:p>
          <a:p>
            <a:endParaRPr lang="en-US" sz="1300" dirty="0"/>
          </a:p>
          <a:p>
            <a:r>
              <a:rPr lang="en-US" sz="1300" dirty="0"/>
              <a:t>• A sequence of instructions, labeled 4 in the figure, to prepare for the actual I/O operation. This may include copying the data to be output into a special buffer and preparing the parameters for a device command.</a:t>
            </a:r>
          </a:p>
          <a:p>
            <a:endParaRPr lang="en-US" sz="1300" dirty="0"/>
          </a:p>
          <a:p>
            <a:r>
              <a:rPr lang="en-US" sz="1300" dirty="0"/>
              <a:t>• The actual I/O command. Without the use of interrupts, once this command is issued, the program must wait for the I/O device to perform the requested function (or periodically check the status, or poll, the I/O device). The program might wait by simply repeatedly performing a test operation to determine if the I/O operation is done.</a:t>
            </a:r>
          </a:p>
          <a:p>
            <a:endParaRPr lang="en-US" sz="1300" dirty="0"/>
          </a:p>
          <a:p>
            <a:r>
              <a:rPr lang="en-US" sz="1300" dirty="0"/>
              <a:t>• A sequence of instructions, labeled 5 in the figure, to complete the operation. This may include setting a flag indicating the success or failure of the operation. </a:t>
            </a:r>
          </a:p>
          <a:p>
            <a:endParaRPr lang="en-US" sz="1300" dirty="0"/>
          </a:p>
          <a:p>
            <a:r>
              <a:rPr lang="en-US" sz="1300" dirty="0"/>
              <a:t>The dashed line represents the path of execution followed by the processor; that is, this line shows the sequence in which instructions are executed. Thus, after the first WRITE instruction is encountered, the user program is interrupted and execution continues with the I/O program. After the I/O program execution is complete, execution resumes in the user program immediately following the WRITE Instruction. </a:t>
            </a:r>
          </a:p>
          <a:p>
            <a:endParaRPr lang="en-US" sz="1300" dirty="0"/>
          </a:p>
          <a:p>
            <a:r>
              <a:rPr lang="en-US" sz="1300" dirty="0"/>
              <a:t>Because the I/O operation may take a relatively long time to complete, the I/O program is hung up waiting for the operation to complete; hence, the user program is stopped at the point of the WRITE call for some considerable period of time.</a:t>
            </a:r>
            <a:br>
              <a:rPr lang="en-US" sz="1300" dirty="0"/>
            </a:br>
            <a:br>
              <a:rPr lang="en-US" sz="1300" dirty="0"/>
            </a:br>
            <a:r>
              <a:rPr lang="en-US" sz="1300" dirty="0"/>
              <a:t>With interrupts, the processor can be engaged in executing other instructions while an I/O operation is in progress. Consider the flow of control in Figure 1.5b . As before, the user program reaches a point at which it makes a system call in the form of a WRITE call. The I/O program that is invoked in this case consists only of the preparation code and the actual I/O command. After these few instructions have been executed, control returns to the user program. Meanwhile, the external device is busy accepting data from computer memory and printing it. This I/O operation is conducted concurrently with the execution of instructions in the user program. </a:t>
            </a:r>
          </a:p>
          <a:p>
            <a:endParaRPr lang="en-US" sz="1300" dirty="0"/>
          </a:p>
          <a:p>
            <a:r>
              <a:rPr lang="en-US" sz="1300" dirty="0"/>
              <a:t>When the external device becomes ready to be serviced, that is, when it is ready to accept more data from the processor, the I/O module for that external device sends an </a:t>
            </a:r>
            <a:r>
              <a:rPr lang="en-US" sz="1300" i="1" dirty="0"/>
              <a:t>interrupt request signal to the processor. The processor responds by </a:t>
            </a:r>
            <a:r>
              <a:rPr lang="en-US" sz="1300" dirty="0"/>
              <a:t>suspending operation of the current program; branching off to a routine to service that particular I/O device, known as an interrupt handler; and resuming the original execution after the device is serviced. The points at which such interrupts occur are indicated by </a:t>
            </a:r>
            <a:r>
              <a:rPr lang="en-US" sz="1300" b="1" dirty="0"/>
              <a:t>X</a:t>
            </a:r>
            <a:r>
              <a:rPr lang="en-US" sz="1300" dirty="0"/>
              <a:t> in Figure 1.5b . Note that an interrupt can occur at any point in the main program, not just at one specific instruction.</a:t>
            </a:r>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43</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2213071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dirty="0"/>
              <a:t>Summary of Chapter 1.</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9158404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fontScale="62500" lnSpcReduction="20000"/>
          </a:bodyPr>
          <a:lstStyle/>
          <a:p>
            <a:r>
              <a:rPr lang="en-US" sz="1300" dirty="0"/>
              <a:t>To give a specific example, consider a PC that operates at 1 GHz, which would allow roughly 10</a:t>
            </a:r>
            <a:r>
              <a:rPr lang="en-US" sz="1300" baseline="30000" dirty="0"/>
              <a:t>9</a:t>
            </a:r>
            <a:r>
              <a:rPr lang="en-US" sz="1300" dirty="0"/>
              <a:t> instructions per second. A typical hard disk has a rotational speed of 7200 revolutions per minute for a half-track rotation time of 4 ms, which is 4 million times slower than the processor.</a:t>
            </a:r>
          </a:p>
          <a:p>
            <a:endParaRPr lang="en-US" sz="1300" dirty="0"/>
          </a:p>
          <a:p>
            <a:r>
              <a:rPr lang="en-US" sz="1300" dirty="0"/>
              <a:t>Figure 1.5a illustrates this state of affairs. The user program performs a series of WRITE calls interleaved with processing. The solid vertical lines represent segments of code in a program. Code segments 1, 2, and 3 refer to sequences of instructions that do not involve I/O. The WRITE calls are to an I/O routine that is a system utility and that will perform the actual I/O operation. The I/O program consists of three sections:</a:t>
            </a:r>
          </a:p>
          <a:p>
            <a:endParaRPr lang="en-US" sz="1300" dirty="0"/>
          </a:p>
          <a:p>
            <a:r>
              <a:rPr lang="en-US" sz="1300" dirty="0"/>
              <a:t>• A sequence of instructions, labeled 4 in the figure, to prepare for the actual I/O operation. This may include copying the data to be output into a special buffer and preparing the parameters for a device command.</a:t>
            </a:r>
          </a:p>
          <a:p>
            <a:endParaRPr lang="en-US" sz="1300" dirty="0"/>
          </a:p>
          <a:p>
            <a:r>
              <a:rPr lang="en-US" sz="1300" dirty="0"/>
              <a:t>• The actual I/O command. Without the use of interrupts, once this command is issued, the program must wait for the I/O device to perform the requested function (or periodically check the status, or poll, the I/O device). The program might wait by simply repeatedly performing a test operation to determine if the I/O operation is done.</a:t>
            </a:r>
          </a:p>
          <a:p>
            <a:endParaRPr lang="en-US" sz="1300" dirty="0"/>
          </a:p>
          <a:p>
            <a:r>
              <a:rPr lang="en-US" sz="1300" dirty="0"/>
              <a:t>• A sequence of instructions, labeled 5 in the figure, to complete the operation. This may include setting a flag indicating the success or failure of the operation. </a:t>
            </a:r>
          </a:p>
          <a:p>
            <a:endParaRPr lang="en-US" sz="1300" dirty="0"/>
          </a:p>
          <a:p>
            <a:r>
              <a:rPr lang="en-US" sz="1300" dirty="0"/>
              <a:t>The dashed line represents the path of execution followed by the processor; that is, this line shows the sequence in which instructions are executed. Thus, after the first WRITE instruction is encountered, the user program is interrupted and execution continues with the I/O program. After the I/O program execution is complete, execution resumes in the user program immediately following the WRITE Instruction. </a:t>
            </a:r>
          </a:p>
          <a:p>
            <a:endParaRPr lang="en-US" sz="1300" dirty="0"/>
          </a:p>
          <a:p>
            <a:r>
              <a:rPr lang="en-US" sz="1300" dirty="0"/>
              <a:t>Because the I/O operation may take a relatively long time to complete, the I/O program is hung up waiting for the operation to complete; hence, the user program is stopped at the point of the WRITE call for some considerable period of time.</a:t>
            </a:r>
            <a:br>
              <a:rPr lang="en-US" sz="1300" dirty="0"/>
            </a:br>
            <a:br>
              <a:rPr lang="en-US" sz="1300" dirty="0"/>
            </a:br>
            <a:r>
              <a:rPr lang="en-US" sz="1300" dirty="0"/>
              <a:t>With interrupts, the processor can be engaged in executing other instructions while an I/O operation is in progress. Consider the flow of control in Figure 1.5b . As before, the user program reaches a point at which it makes a system call in the form of a WRITE call. The I/O program that is invoked in this case consists only of the preparation code and the actual I/O command. After these few instructions have been executed, control returns to the user program. Meanwhile, the external device is busy accepting data from computer memory and printing it. This I/O operation is conducted concurrently with the execution of instructions in the user program. </a:t>
            </a:r>
          </a:p>
          <a:p>
            <a:endParaRPr lang="en-US" sz="1300" dirty="0"/>
          </a:p>
          <a:p>
            <a:r>
              <a:rPr lang="en-US" sz="1300" dirty="0"/>
              <a:t>When the external device becomes ready to be serviced, that is, when it is ready to accept more data from the processor, the I/O module for that external device sends an </a:t>
            </a:r>
            <a:r>
              <a:rPr lang="en-US" sz="1300" i="1" dirty="0"/>
              <a:t>interrupt request signal to the processor. The processor responds by </a:t>
            </a:r>
            <a:r>
              <a:rPr lang="en-US" sz="1300" dirty="0"/>
              <a:t>suspending operation of the current program; branching off to a routine to service that particular I/O device, known as an interrupt handler; and resuming the original execution after the device is serviced. The points at which such interrupts occur are indicated by </a:t>
            </a:r>
            <a:r>
              <a:rPr lang="en-US" sz="1300" b="1" dirty="0"/>
              <a:t>X</a:t>
            </a:r>
            <a:r>
              <a:rPr lang="en-US" sz="1300" dirty="0"/>
              <a:t> in Figure 1.5b . Note that an interrupt can occur at any point in the main program, not just at one specific instruction.</a:t>
            </a:r>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44</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2942804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fontScale="62500" lnSpcReduction="20000"/>
          </a:bodyPr>
          <a:lstStyle/>
          <a:p>
            <a:r>
              <a:rPr lang="en-US" sz="1300" dirty="0"/>
              <a:t>To give a specific example, consider a PC that operates at 1 GHz, which would allow roughly 10</a:t>
            </a:r>
            <a:r>
              <a:rPr lang="en-US" sz="1300" baseline="30000" dirty="0"/>
              <a:t>9</a:t>
            </a:r>
            <a:r>
              <a:rPr lang="en-US" sz="1300" dirty="0"/>
              <a:t> instructions per second. A typical hard disk has a rotational speed of 7200 revolutions per minute for a half-track rotation time of 4 ms, which is 4 million times slower than the processor.</a:t>
            </a:r>
          </a:p>
          <a:p>
            <a:endParaRPr lang="en-US" sz="1300" dirty="0"/>
          </a:p>
          <a:p>
            <a:r>
              <a:rPr lang="en-US" sz="1300" dirty="0"/>
              <a:t>Figure 1.5a illustrates this state of affairs. The user program performs a series of WRITE calls interleaved with processing. The solid vertical lines represent segments of code in a program. Code segments 1, 2, and 3 refer to sequences of instructions that do not involve I/O. The WRITE calls are to an I/O routine that is a system utility and that will perform the actual I/O operation. The I/O program consists of three sections:</a:t>
            </a:r>
          </a:p>
          <a:p>
            <a:endParaRPr lang="en-US" sz="1300" dirty="0"/>
          </a:p>
          <a:p>
            <a:r>
              <a:rPr lang="en-US" sz="1300" dirty="0"/>
              <a:t>• A sequence of instructions, labeled 4 in the figure, to prepare for the actual I/O operation. This may include copying the data to be output into a special buffer and preparing the parameters for a device command.</a:t>
            </a:r>
          </a:p>
          <a:p>
            <a:endParaRPr lang="en-US" sz="1300" dirty="0"/>
          </a:p>
          <a:p>
            <a:r>
              <a:rPr lang="en-US" sz="1300" dirty="0"/>
              <a:t>• The actual I/O command. Without the use of interrupts, once this command is issued, the program must wait for the I/O device to perform the requested function (or periodically check the status, or poll, the I/O device). The program might wait by simply repeatedly performing a test operation to determine if the I/O operation is done.</a:t>
            </a:r>
          </a:p>
          <a:p>
            <a:endParaRPr lang="en-US" sz="1300" dirty="0"/>
          </a:p>
          <a:p>
            <a:r>
              <a:rPr lang="en-US" sz="1300" dirty="0"/>
              <a:t>• A sequence of instructions, labeled 5 in the figure, to complete the operation. This may include setting a flag indicating the success or failure of the operation. </a:t>
            </a:r>
          </a:p>
          <a:p>
            <a:endParaRPr lang="en-US" sz="1300" dirty="0"/>
          </a:p>
          <a:p>
            <a:r>
              <a:rPr lang="en-US" sz="1300" dirty="0"/>
              <a:t>The dashed line represents the path of execution followed by the processor; that is, this line shows the sequence in which instructions are executed. Thus, after the first WRITE instruction is encountered, the user program is interrupted and execution continues with the I/O program. After the I/O program execution is complete, execution resumes in the user program immediately following the WRITE Instruction. </a:t>
            </a:r>
          </a:p>
          <a:p>
            <a:endParaRPr lang="en-US" sz="1300" dirty="0"/>
          </a:p>
          <a:p>
            <a:r>
              <a:rPr lang="en-US" sz="1300" dirty="0"/>
              <a:t>Because the I/O operation may take a relatively long time to complete, the I/O program is hung up waiting for the operation to complete; hence, the user program is stopped at the point of the WRITE call for some considerable period of time.</a:t>
            </a:r>
            <a:br>
              <a:rPr lang="en-US" sz="1300" dirty="0"/>
            </a:br>
            <a:br>
              <a:rPr lang="en-US" sz="1300" dirty="0"/>
            </a:br>
            <a:r>
              <a:rPr lang="en-US" sz="1300" dirty="0"/>
              <a:t>With interrupts, the processor can be engaged in executing other instructions while an I/O operation is in progress. Consider the flow of control in Figure 1.5b . As before, the user program reaches a point at which it makes a system call in the form of a WRITE call. The I/O program that is invoked in this case consists only of the preparation code and the actual I/O command. After these few instructions have been executed, control returns to the user program. Meanwhile, the external device is busy accepting data from computer memory and printing it. This I/O operation is conducted concurrently with the execution of instructions in the user program. </a:t>
            </a:r>
          </a:p>
          <a:p>
            <a:endParaRPr lang="en-US" sz="1300" dirty="0"/>
          </a:p>
          <a:p>
            <a:r>
              <a:rPr lang="en-US" sz="1300" dirty="0"/>
              <a:t>When the external device becomes ready to be serviced, that is, when it is ready to accept more data from the processor, the I/O module for that external device sends an </a:t>
            </a:r>
            <a:r>
              <a:rPr lang="en-US" sz="1300" i="1" dirty="0"/>
              <a:t>interrupt request signal to the processor. The processor responds by </a:t>
            </a:r>
            <a:r>
              <a:rPr lang="en-US" sz="1300" dirty="0"/>
              <a:t>suspending operation of the current program; branching off to a routine to service that particular I/O device, known as an interrupt handler; and resuming the original execution after the device is serviced. The points at which such interrupts occur are indicated by </a:t>
            </a:r>
            <a:r>
              <a:rPr lang="en-US" sz="1300" b="1" dirty="0"/>
              <a:t>X</a:t>
            </a:r>
            <a:r>
              <a:rPr lang="en-US" sz="1300" dirty="0"/>
              <a:t> in Figure 1.5b . Note that an interrupt can occur at any point in the main program, not just at one specific instruction.</a:t>
            </a:r>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45</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3272449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For the user program, an interrupt suspends the normal sequence of execution. When the interrupt processing is completed, execution resumes ( Figure 1.6 ). Thus, the user program does not have to contain any special code to accommodate interrupts; </a:t>
            </a:r>
            <a:r>
              <a:rPr lang="en-US" sz="1400" b="1" dirty="0"/>
              <a:t>the processor and the OS </a:t>
            </a:r>
            <a:r>
              <a:rPr lang="en-US" sz="1300" dirty="0"/>
              <a:t>are responsible for suspending the user program and then resuming it at the same point.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62</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796047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pPr defTabSz="642366">
              <a:defRPr/>
            </a:pPr>
            <a:r>
              <a:rPr lang="en-US" sz="1300" dirty="0"/>
              <a:t>To appreciate the gain in efficiency, consider Figure 1.8 , which is a timing diagram based on the flow of control in Figures 1.5a and 1.5b . Figures 1.5b and 1.8 assume that the time required for the I/O operation is relatively short: less than the time to complete the execution of instructions between write operations in the user program. The more typical case, especially for a slow device such as a printer, is that the I/O operation will take much more time than executing a sequence of user instructions. Figure 1.5c indicates this state of affairs. In this case, the user program reaches the second WRITE call before the I/O operation spawned by the first call is complete. The result is that the user program is hung up at that point.</a:t>
            </a:r>
            <a:br>
              <a:rPr lang="en-US" sz="1300" dirty="0"/>
            </a:br>
            <a:br>
              <a:rPr lang="en-US" sz="1300" dirty="0"/>
            </a:br>
            <a:r>
              <a:rPr lang="en-US" sz="800" dirty="0"/>
              <a:t>When the preceding I/O operation is completed, this new WRITE call may be processed, and a new I/O operation may be started. Figure 1.9 shows the timing for this situation with and without the use of interrupts. We can see that there is still a gain in efficiency because part of the time during which the I/O operation is underway overlaps with the execution of user instructions.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63</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2987765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To accommodate interrupts, an </a:t>
            </a:r>
            <a:r>
              <a:rPr lang="en-US" sz="1300" i="1" dirty="0"/>
              <a:t>interrupt stage is added to the instruction cycle, </a:t>
            </a:r>
            <a:r>
              <a:rPr lang="en-US" sz="1300" dirty="0"/>
              <a:t>as shown in Figure 1.7 (compare Figure 1.2 ). In the interrupt stage, the processor checks to see if any interrupts have occurred, indicated by the presence of an interrupt signal. If no interrupts are pending, the processor proceeds to the fetch stage and fetches the next instruction of the current program. If an interrupt is pending, the processor suspends execution of the current program and executes an </a:t>
            </a:r>
            <a:r>
              <a:rPr lang="en-US" sz="1300" i="1" dirty="0"/>
              <a:t>interrupt handler </a:t>
            </a:r>
            <a:r>
              <a:rPr lang="en-US" sz="1300" dirty="0"/>
              <a:t>routine. The interrupt-handler routine is generally part of the OS. Typically, this routine determines the nature of the interrupt and performs whatever actions are needed. In the example we have been using, the handler determines which I/O module generated the interrupt and may branch to a program that will write more data out to that I/O module. When the interrupt-handler routine is completed, the processor can resume execution of the user program at the point of interruption.</a:t>
            </a:r>
          </a:p>
          <a:p>
            <a:endParaRPr lang="en-US" sz="1300" dirty="0"/>
          </a:p>
          <a:p>
            <a:r>
              <a:rPr lang="en-US" sz="1300" dirty="0"/>
              <a:t>It is clear that there is some overhead involved in this process. Extra instructions must be executed (in the interrupt handler) to determine the nature of the interrupt and to decide on the appropriate action. Nevertheless, because of the relatively large amount of time that would be wasted by simply waiting on an I/O operation, the processor can be employed much more efficiently with the use of interrupts.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64</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763018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INT</a:t>
            </a:r>
            <a:r>
              <a:rPr lang="en-US" dirty="0"/>
              <a:t> is an assembly language instruction for x86 processors that generates a software </a:t>
            </a:r>
            <a:r>
              <a:rPr lang="en-US" i="1" dirty="0"/>
              <a:t>interrupt</a:t>
            </a:r>
            <a:r>
              <a:rPr lang="en-US" dirty="0"/>
              <a:t>. It takes the </a:t>
            </a:r>
            <a:r>
              <a:rPr lang="en-US" i="1" dirty="0"/>
              <a:t>interrupt</a:t>
            </a:r>
            <a:r>
              <a:rPr lang="en-US" dirty="0"/>
              <a:t> number formatted as a byte value.</a:t>
            </a:r>
          </a:p>
        </p:txBody>
      </p:sp>
      <p:sp>
        <p:nvSpPr>
          <p:cNvPr id="4" name="Footer Placeholder 3"/>
          <p:cNvSpPr>
            <a:spLocks noGrp="1"/>
          </p:cNvSpPr>
          <p:nvPr>
            <p:ph type="ftr" sz="quarter" idx="4"/>
          </p:nvPr>
        </p:nvSpPr>
        <p:spPr/>
        <p:txBody>
          <a:bodyPr/>
          <a:lstStyle/>
          <a:p>
            <a:pPr>
              <a:defRPr/>
            </a:pPr>
            <a:r>
              <a:rPr lang="en-US"/>
              <a:t>© 2017 Pearson Education, Inc., Hoboken, NJ. All rights reserved.</a:t>
            </a:r>
            <a:endParaRPr lang="en-US" dirty="0"/>
          </a:p>
        </p:txBody>
      </p:sp>
      <p:sp>
        <p:nvSpPr>
          <p:cNvPr id="5" name="Slide Number Placeholder 4"/>
          <p:cNvSpPr>
            <a:spLocks noGrp="1"/>
          </p:cNvSpPr>
          <p:nvPr>
            <p:ph type="sldNum" sz="quarter" idx="5"/>
          </p:nvPr>
        </p:nvSpPr>
        <p:spPr/>
        <p:txBody>
          <a:bodyPr/>
          <a:lstStyle/>
          <a:p>
            <a:pPr>
              <a:defRPr/>
            </a:pPr>
            <a:fld id="{B1F781F4-099F-4112-9B1E-8A4E4163911A}" type="slidenum">
              <a:rPr lang="en-US" smtClean="0"/>
              <a:pPr>
                <a:defRPr/>
              </a:pPr>
              <a:t>67</a:t>
            </a:fld>
            <a:endParaRPr lang="en-US" dirty="0"/>
          </a:p>
        </p:txBody>
      </p:sp>
    </p:spTree>
    <p:extLst>
      <p:ext uri="{BB962C8B-B14F-4D97-AF65-F5344CB8AC3E}">
        <p14:creationId xmlns:p14="http://schemas.microsoft.com/office/powerpoint/2010/main" val="1050335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fontScale="85000" lnSpcReduction="20000"/>
          </a:bodyPr>
          <a:lstStyle/>
          <a:p>
            <a:r>
              <a:rPr lang="en-US" sz="1300" dirty="0"/>
              <a:t>An interrupt triggers a number of events, both in the processor hardware and in software. Figure 1.10 shows a typical sequence. When an I/O device completes an I/O operation, the following sequence of hardware events occurs:</a:t>
            </a:r>
          </a:p>
          <a:p>
            <a:endParaRPr lang="en-US" sz="1300" dirty="0"/>
          </a:p>
          <a:p>
            <a:pPr marL="241642" indent="-241642">
              <a:buAutoNum type="arabicPeriod"/>
            </a:pPr>
            <a:r>
              <a:rPr lang="en-US" sz="1300" dirty="0"/>
              <a:t>The device issues an interrupt signal to the processor.</a:t>
            </a:r>
          </a:p>
          <a:p>
            <a:pPr marL="241642" indent="-241642">
              <a:buAutoNum type="arabicPeriod"/>
            </a:pPr>
            <a:endParaRPr lang="en-US" sz="1300" dirty="0"/>
          </a:p>
          <a:p>
            <a:r>
              <a:rPr lang="en-US" sz="1300" dirty="0"/>
              <a:t>2. The processor finishes execution of the current instruction before responding to the interrupt, as indicated in Figure 1.7 .</a:t>
            </a:r>
          </a:p>
          <a:p>
            <a:endParaRPr lang="en-US" sz="1300" dirty="0"/>
          </a:p>
          <a:p>
            <a:r>
              <a:rPr lang="en-US" sz="1300" dirty="0"/>
              <a:t>3. The processor tests for a pending interrupt request, determines that there is one, and sends an acknowledgment signal to the device that issued the interrupt. The acknowledgment allows the device to remove its interrupt signal.</a:t>
            </a:r>
          </a:p>
          <a:p>
            <a:endParaRPr lang="en-US" sz="1300" dirty="0"/>
          </a:p>
          <a:p>
            <a:r>
              <a:rPr lang="en-US" sz="1300" dirty="0"/>
              <a:t>4. The processor next needs to prepare to transfer control to the interrupt routine. To begin, it saves information needed to resume the current program at the point of interrupt. The minimum information required is the program status word (PSW) and the location of the next instruction to be executed, which is contained in the program counter (PC). These can be pushed onto a control stack (see Appendix 1B).</a:t>
            </a:r>
          </a:p>
          <a:p>
            <a:endParaRPr lang="en-US" sz="1300" dirty="0"/>
          </a:p>
          <a:p>
            <a:r>
              <a:rPr lang="en-US" sz="1300" dirty="0"/>
              <a:t>5. The processor then loads the program counter with the entry location of the interrupt-handling routine that will respond to this interrupt. Depending on the computer architecture and OS design, there may be a single program, one for each type of interrupt, or one for each device and each type of interrupt. If there is more than one interrupt-handling routine, the processor must determine which one to invoke. This information may have been included in the original interrupt signal, or the processor may have to issue a request to the device that issued the interrupt to get a response that contains the needed information.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68</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2265935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fontScale="85000" lnSpcReduction="20000"/>
          </a:bodyPr>
          <a:lstStyle/>
          <a:p>
            <a:r>
              <a:rPr lang="en-US" sz="1300" dirty="0"/>
              <a:t>An interrupt triggers a number of events, both in the processor hardware and in software. Figure 1.10 shows a typical sequence. When an I/O device completes an I/O operation, the following sequence of hardware events occurs:</a:t>
            </a:r>
          </a:p>
          <a:p>
            <a:endParaRPr lang="en-US" sz="1300" dirty="0"/>
          </a:p>
          <a:p>
            <a:pPr marL="241642" indent="-241642">
              <a:buAutoNum type="arabicPeriod"/>
            </a:pPr>
            <a:r>
              <a:rPr lang="en-US" sz="1300" dirty="0"/>
              <a:t>The device issues an interrupt signal to the processor.</a:t>
            </a:r>
          </a:p>
          <a:p>
            <a:pPr marL="241642" indent="-241642">
              <a:buAutoNum type="arabicPeriod"/>
            </a:pPr>
            <a:endParaRPr lang="en-US" sz="1300" dirty="0"/>
          </a:p>
          <a:p>
            <a:r>
              <a:rPr lang="en-US" sz="1300" dirty="0"/>
              <a:t>2. The processor finishes execution of the current instruction before responding to the interrupt, as indicated in Figure 1.7 .</a:t>
            </a:r>
          </a:p>
          <a:p>
            <a:endParaRPr lang="en-US" sz="1300" dirty="0"/>
          </a:p>
          <a:p>
            <a:r>
              <a:rPr lang="en-US" sz="1300" dirty="0"/>
              <a:t>3. The processor tests for a pending interrupt request, determines that there is one, and sends an acknowledgment signal to the device that issued the interrupt. The acknowledgment allows the device to remove its interrupt signal.</a:t>
            </a:r>
          </a:p>
          <a:p>
            <a:endParaRPr lang="en-US" sz="1300" dirty="0"/>
          </a:p>
          <a:p>
            <a:r>
              <a:rPr lang="en-US" sz="1300" dirty="0"/>
              <a:t>4. The processor next needs to prepare to transfer control to the interrupt routine. To begin, it saves information needed to resume the current program at the point of interrupt. The minimum information required is the program status word (PSW) and the location of the next instruction to be executed, which is contained in the program counter (PC). These can be pushed onto a control stack (see Appendix 1B).</a:t>
            </a:r>
          </a:p>
          <a:p>
            <a:endParaRPr lang="en-US" sz="1300" dirty="0"/>
          </a:p>
          <a:p>
            <a:r>
              <a:rPr lang="en-US" sz="1300" dirty="0"/>
              <a:t>5. The processor then loads the program counter with the entry location of the interrupt-handling routine that will respond to this interrupt. Depending on the computer architecture and OS design, there may be a single program, one for each type of interrupt, or one for each device and each type of interrupt. If there is more than one interrupt-handling routine, the processor must determine which one to invoke. This information may have been included in the original interrupt signal, or the processor may have to issue a request to the device that issued the interrupt to get a response that contains the needed information.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69</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37564721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fontScale="77500" lnSpcReduction="20000"/>
          </a:bodyPr>
          <a:lstStyle/>
          <a:p>
            <a:r>
              <a:rPr lang="en-US" sz="1300" dirty="0"/>
              <a:t>Once the program counter has been loaded, the processor proceeds to the next instruction cycle, which begins with an instruction fetch. Because the instruction fetch is determined by the contents of the program counter, control is transferred to the interrupt-handler program. The execution of this program results in the following operations:</a:t>
            </a:r>
          </a:p>
          <a:p>
            <a:endParaRPr lang="en-US" sz="1300" dirty="0"/>
          </a:p>
          <a:p>
            <a:r>
              <a:rPr lang="en-US" sz="1300" dirty="0"/>
              <a:t>6. At this point, the program counter and PSW relating to the interrupted program have been saved on the control stack. However, there is other information that is considered part of the state of the executing program. In particular, the contents of the processor registers need to be saved, because these registers may be used by the interrupt handler. So all of these values, plus any other state information, need to be saved. Typically, the interrupt handler will begin by saving the contents of all registers on the stack. Other state information that must be saved is discussed in Chapter 3 . Figure 1.11a shows a simple example. In this case, a user program is interrupted after the instruction at location </a:t>
            </a:r>
            <a:r>
              <a:rPr lang="en-US" sz="1300" i="1" dirty="0"/>
              <a:t>N. The contents of all of the registers plus the address </a:t>
            </a:r>
            <a:r>
              <a:rPr lang="en-US" sz="1300" dirty="0"/>
              <a:t>of the next instruction (</a:t>
            </a:r>
            <a:r>
              <a:rPr lang="en-US" sz="1300" i="1" dirty="0"/>
              <a:t>N +1) , a total of M words, are pushed onto the control </a:t>
            </a:r>
            <a:r>
              <a:rPr lang="en-US" sz="1300" dirty="0"/>
              <a:t>stack. The stack pointer is updated to point to the new top of stack, and the program counter is updated to point to the beginning of the interrupt service routine.</a:t>
            </a:r>
          </a:p>
          <a:p>
            <a:endParaRPr lang="en-US" sz="1300" dirty="0"/>
          </a:p>
          <a:p>
            <a:r>
              <a:rPr lang="en-US" sz="1300" dirty="0"/>
              <a:t>7. The interrupt handler may now proceed to process the interrupt. This includes an examination of status information relating to the I/O operation or other event that caused an interrupt. It may also involve sending additional commands or acknowledgments to the I/O device.</a:t>
            </a:r>
          </a:p>
          <a:p>
            <a:endParaRPr lang="en-US" sz="1300" dirty="0"/>
          </a:p>
          <a:p>
            <a:r>
              <a:rPr lang="en-US" sz="1300" dirty="0"/>
              <a:t>8. When interrupt processing is complete, the saved register values are retrieved from the stack and restored to the registers (e.g., see Figure 1.11b ).</a:t>
            </a:r>
          </a:p>
          <a:p>
            <a:endParaRPr lang="en-US" sz="1300" dirty="0"/>
          </a:p>
          <a:p>
            <a:r>
              <a:rPr lang="en-US" sz="1300" dirty="0"/>
              <a:t>9. The final act is to restore the PSW and program counter values from the stack. As a result, the next instruction to be executed will be from the previously</a:t>
            </a:r>
          </a:p>
          <a:p>
            <a:r>
              <a:rPr lang="en-US" sz="1300" dirty="0"/>
              <a:t>interrupted program.</a:t>
            </a:r>
          </a:p>
          <a:p>
            <a:endParaRPr lang="en-US" sz="1300" dirty="0"/>
          </a:p>
          <a:p>
            <a:r>
              <a:rPr lang="en-US" sz="1300" dirty="0"/>
              <a:t>It is important to save all of the state information about the interrupted program for later resumption. This is because the interrupt is not a routine called from the program. Rather, the interrupt can occur at any time and therefore at any point in the execution of a user program. Its occurrence is unpredictable.</a:t>
            </a:r>
            <a:r>
              <a:rPr lang="en-NZ" dirty="0"/>
              <a: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70</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385555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So far, we have discussed the occurrence of a single interrupt. Suppose, however, that one or more interrupts can occur while an interrupt is being processed. For example, a program may be receiving data from a communications line and printing results at the same time. The printer will generate an interrupt every time that it completes a print operation. The communication line controller will generate an interrupt every time a unit of data arrives. The unit could either be a single character or a block, depending on the nature of the communications discipline. In any case, it is possible for a communications interrupt to occur while a printer interrupt is being processed.</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71</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2736461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a:extLst>
              <a:ext uri="{FF2B5EF4-FFF2-40B4-BE49-F238E27FC236}">
                <a16:creationId xmlns:a16="http://schemas.microsoft.com/office/drawing/2014/main" id="{19737E52-F2B2-384B-B760-096850BFAFAF}"/>
              </a:ext>
            </a:extLst>
          </p:cNvPr>
          <p:cNvSpPr>
            <a:spLocks noGrp="1" noRot="1" noChangeAspect="1" noChangeArrowheads="1" noTextEdit="1"/>
          </p:cNvSpPr>
          <p:nvPr>
            <p:ph type="sldImg"/>
          </p:nvPr>
        </p:nvSpPr>
        <p:spPr>
          <a:xfrm>
            <a:off x="457200" y="719138"/>
            <a:ext cx="6400800" cy="3600450"/>
          </a:xfrm>
          <a:ln/>
        </p:spPr>
      </p:sp>
      <p:sp>
        <p:nvSpPr>
          <p:cNvPr id="65538" name="Notes Placeholder 2">
            <a:extLst>
              <a:ext uri="{FF2B5EF4-FFF2-40B4-BE49-F238E27FC236}">
                <a16:creationId xmlns:a16="http://schemas.microsoft.com/office/drawing/2014/main" id="{7DA65483-431F-BC45-8308-DF52F86C5581}"/>
              </a:ext>
            </a:extLst>
          </p:cNvPr>
          <p:cNvSpPr>
            <a:spLocks noGrp="1" noChangeArrowheads="1"/>
          </p:cNvSpPr>
          <p:nvPr>
            <p:ph type="body" idx="1"/>
          </p:nvPr>
        </p:nvSpPr>
        <p:spPr bwMode="auto">
          <a:xfrm>
            <a:off x="731838" y="4621213"/>
            <a:ext cx="5851525" cy="37798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Geneva" panose="020B0503030404040204" pitchFamily="34" charset="0"/>
              <a:ea typeface="ＭＳ Ｐゴシック" panose="020B0600070205080204" pitchFamily="34" charset="-128"/>
              <a:cs typeface="Geneva" panose="020B050303040404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lnSpcReduction="10000"/>
          </a:bodyPr>
          <a:lstStyle/>
          <a:p>
            <a:r>
              <a:rPr lang="en-US" sz="1300" dirty="0"/>
              <a:t>Two approaches can be taken to dealing with multiple interrupts. The first is to disable interrupts while an interrupt is being processed. A </a:t>
            </a:r>
            <a:r>
              <a:rPr lang="en-US" sz="1300" i="1" dirty="0"/>
              <a:t>disabled interrupt </a:t>
            </a:r>
            <a:r>
              <a:rPr lang="en-US" sz="1300" dirty="0"/>
              <a:t>simply means that the processor ignores any new interrupt request signal. If an interrupt occurs during this time, it generally remains pending and will be checked by the processor after the processor has reenabled interrupts. Thus, if an interrupt occurs when a user program is executing, then interrupts are disabled immediately. After the interrupt-handler routine completes, interrupts are reenabled before resuming the user program, and the processor checks to see if additional interrupts have occurred. This approach is simple, as interrupts are handled in strict sequential</a:t>
            </a:r>
          </a:p>
          <a:p>
            <a:r>
              <a:rPr lang="en-US" sz="1300" dirty="0"/>
              <a:t>order ( Figure 1.12a ).</a:t>
            </a:r>
          </a:p>
          <a:p>
            <a:endParaRPr lang="en-US" sz="1300" dirty="0"/>
          </a:p>
          <a:p>
            <a:r>
              <a:rPr lang="en-US" sz="1300" dirty="0"/>
              <a:t>The drawback to the preceding approach is that it does not take into account relative priority or time-critical needs. For example, when input arrives from the communications line, it may need to be absorbed rapidly to make room for more input. If the first batch of input has not been processed before the second batch arrives, data may be lost because the buffer on the I/O device may fill and overflow.</a:t>
            </a:r>
          </a:p>
          <a:p>
            <a:endParaRPr lang="en-US" sz="1300" dirty="0"/>
          </a:p>
          <a:p>
            <a:r>
              <a:rPr lang="en-US" sz="1300" dirty="0"/>
              <a:t>A second approach is to define priorities for interrupts and to allow an interrupt of higher priority to cause a lower–priority interrupt handler to be interrupted ( Figure 1.12b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72</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50897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As an example of this second approach, consider a system with three I/O devices: a printer, a disk, and a communications line, with increasing priorities of 2, 4, and 5, respectively. Figure 1.13 , based on an example in [TANE06], illustrates a possible sequence. A user program begins at </a:t>
            </a:r>
            <a:r>
              <a:rPr lang="en-US" sz="1300" i="1" dirty="0" err="1"/>
              <a:t>t</a:t>
            </a:r>
            <a:r>
              <a:rPr lang="en-US" sz="1300" i="1" dirty="0"/>
              <a:t> =0 . At </a:t>
            </a:r>
            <a:r>
              <a:rPr lang="en-US" sz="1300" i="1" dirty="0" err="1"/>
              <a:t>t</a:t>
            </a:r>
            <a:r>
              <a:rPr lang="en-US" sz="1300" i="1" dirty="0"/>
              <a:t> =10 , a printer interrupt </a:t>
            </a:r>
            <a:r>
              <a:rPr lang="en-US" sz="1300" dirty="0"/>
              <a:t>occurs; user information is placed on the control stack and execution continues at the printer interrupt service routine (ISR). While this routine is still executing, at </a:t>
            </a:r>
            <a:r>
              <a:rPr lang="en-US" sz="1300" i="1" dirty="0" err="1"/>
              <a:t>t</a:t>
            </a:r>
            <a:r>
              <a:rPr lang="en-US" sz="1300" i="1" dirty="0"/>
              <a:t> =15 a communications interrupt occurs. Because the communications line has </a:t>
            </a:r>
            <a:r>
              <a:rPr lang="en-US" sz="1300" dirty="0"/>
              <a:t>higher priority than the printer, the interrupt request is honored. The printer ISR is interrupted, its state is pushed onto the stack, and execution continues at the communications ISR. While this routine is executing, a disk interrupt occurs (</a:t>
            </a:r>
            <a:r>
              <a:rPr lang="en-US" sz="1300" i="1" dirty="0"/>
              <a:t>t  20) . </a:t>
            </a:r>
            <a:r>
              <a:rPr lang="en-US" sz="1300" dirty="0"/>
              <a:t>Because this interrupt is of lower priority, it is simply held, and the communications ISR runs to completion.</a:t>
            </a:r>
          </a:p>
          <a:p>
            <a:endParaRPr lang="en-US" sz="1300" dirty="0"/>
          </a:p>
          <a:p>
            <a:r>
              <a:rPr lang="en-US" sz="1300" dirty="0"/>
              <a:t>When the communications ISR is complete (</a:t>
            </a:r>
            <a:r>
              <a:rPr lang="en-US" sz="1300" i="1" dirty="0" err="1"/>
              <a:t>t</a:t>
            </a:r>
            <a:r>
              <a:rPr lang="en-US" sz="1300" i="1" dirty="0"/>
              <a:t> = 25) , the previous processor </a:t>
            </a:r>
            <a:r>
              <a:rPr lang="en-US" sz="1300" dirty="0"/>
              <a:t>state is restored, which is the execution of the printer ISR. However, before even a single instruction in that routine can be executed, the processor honors the higherpriority disk interrupt and transfers control to the disk ISR. Only when that routine is complete (</a:t>
            </a:r>
            <a:r>
              <a:rPr lang="en-US" sz="1300" i="1" dirty="0" err="1"/>
              <a:t>t</a:t>
            </a:r>
            <a:r>
              <a:rPr lang="en-US" sz="1300" i="1" dirty="0"/>
              <a:t> = 35) is the printer ISR resumed. When that routine completes </a:t>
            </a:r>
            <a:r>
              <a:rPr lang="en-US" sz="1300" dirty="0"/>
              <a:t>(</a:t>
            </a:r>
            <a:r>
              <a:rPr lang="en-US" sz="1300" i="1" dirty="0" err="1"/>
              <a:t>t</a:t>
            </a:r>
            <a:r>
              <a:rPr lang="en-US" sz="1300" i="1" dirty="0"/>
              <a:t> = 40) , control finally returns to the user program.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73</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8148648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lnSpcReduction="10000"/>
          </a:bodyPr>
          <a:lstStyle/>
          <a:p>
            <a:r>
              <a:rPr lang="en-US" sz="1300" dirty="0"/>
              <a:t>As an example of this second approach, consider a system with three I/O devices: a printer, a disk, and a communications line, with increasing priorities of 2, 4, and 5, respectively. Figure 1.13 , based on an example in [TANE06], illustrates a possible sequence. A user program begins at </a:t>
            </a:r>
            <a:r>
              <a:rPr lang="en-US" sz="1300" i="1" dirty="0" err="1"/>
              <a:t>t</a:t>
            </a:r>
            <a:r>
              <a:rPr lang="en-US" sz="1300" i="1" dirty="0"/>
              <a:t> =0 . At </a:t>
            </a:r>
            <a:r>
              <a:rPr lang="en-US" sz="1300" i="1" dirty="0" err="1"/>
              <a:t>t</a:t>
            </a:r>
            <a:r>
              <a:rPr lang="en-US" sz="1300" i="1" dirty="0"/>
              <a:t> =10 , a printer interrupt </a:t>
            </a:r>
            <a:r>
              <a:rPr lang="en-US" sz="1300" dirty="0"/>
              <a:t>occurs; user information is placed on the control stack and execution continues at the printer interrupt service routine (ISR). While this routine is still executing, at </a:t>
            </a:r>
            <a:r>
              <a:rPr lang="en-US" sz="1300" i="1" dirty="0" err="1"/>
              <a:t>t</a:t>
            </a:r>
            <a:r>
              <a:rPr lang="en-US" sz="1300" i="1" dirty="0"/>
              <a:t> =15 a communications interrupt occurs. Because the communications line has </a:t>
            </a:r>
            <a:r>
              <a:rPr lang="en-US" sz="1300" dirty="0"/>
              <a:t>higher priority than the printer, the interrupt request is honored. The printer ISR is interrupted, its state is pushed onto the stack, and execution continues at the communications ISR. While this routine is executing, a disk interrupt occurs (</a:t>
            </a:r>
            <a:r>
              <a:rPr lang="en-US" sz="1300" i="1" dirty="0"/>
              <a:t>t  20) . </a:t>
            </a:r>
            <a:r>
              <a:rPr lang="en-US" sz="1300" dirty="0"/>
              <a:t>Because this interrupt is of lower priority, it is simply held, and the communications ISR runs to completion.</a:t>
            </a:r>
          </a:p>
          <a:p>
            <a:endParaRPr lang="en-US" sz="1300" dirty="0"/>
          </a:p>
          <a:p>
            <a:r>
              <a:rPr lang="en-US" sz="1300" dirty="0"/>
              <a:t>When the communications ISR is complete (</a:t>
            </a:r>
            <a:r>
              <a:rPr lang="en-US" sz="1300" i="1" dirty="0" err="1"/>
              <a:t>t</a:t>
            </a:r>
            <a:r>
              <a:rPr lang="en-US" sz="1300" i="1" dirty="0"/>
              <a:t> = 25) , the previous processor </a:t>
            </a:r>
            <a:r>
              <a:rPr lang="en-US" sz="1300" dirty="0"/>
              <a:t>state is restored, which is the execution of the printer ISR. However, before even a single instruction in that routine can be executed, the processor honors the higherpriority disk interrupt and transfers control to the disk ISR. Only when that routine is complete (</a:t>
            </a:r>
            <a:r>
              <a:rPr lang="en-US" sz="1300" i="1" dirty="0" err="1"/>
              <a:t>t</a:t>
            </a:r>
            <a:r>
              <a:rPr lang="en-US" sz="1300" i="1" dirty="0"/>
              <a:t> = 35) is the printer ISR resumed. When that routine completes </a:t>
            </a:r>
            <a:r>
              <a:rPr lang="en-US" sz="1300" dirty="0"/>
              <a:t>(</a:t>
            </a:r>
            <a:r>
              <a:rPr lang="en-US" sz="1300" i="1" dirty="0"/>
              <a:t>t = 40) , control finally returns to the user program.</a:t>
            </a:r>
          </a:p>
          <a:p>
            <a:endParaRPr lang="en-US" sz="1300" i="1" dirty="0"/>
          </a:p>
          <a:p>
            <a:r>
              <a:rPr lang="en-US" sz="1300" i="1" dirty="0"/>
              <a:t>10 for each.</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74</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073713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The design constraints on a computer’s memory can be summed up by three questions: How much? How fast? How expensive? </a:t>
            </a:r>
          </a:p>
          <a:p>
            <a:endParaRPr lang="en-US" sz="1300" dirty="0"/>
          </a:p>
          <a:p>
            <a:r>
              <a:rPr lang="en-US" sz="1300" dirty="0"/>
              <a:t>The question of how much is somewhat open ended. If the capacity is there, applications will likely be developed to use it. The question of how fast is, in a sense, easier to answer. To achieve greatest performance, the memory must be able to keep up with the processor. That is, as the processor is executing instructions, we would not want it to have to pause waiting for instructions or operands. The final question must also be considered. For a practical system, the cost of memory must be reasonable in relationship to other components.</a:t>
            </a:r>
          </a:p>
          <a:p>
            <a:endParaRPr lang="en-US" sz="1300" dirty="0"/>
          </a:p>
          <a:p>
            <a:r>
              <a:rPr lang="en-US" sz="800" dirty="0"/>
              <a:t>As might be expected, there is a trade-off among the three key characteristics of memory: namely, capacity, access time, and cost. A variety of technologies are used to implement memory systems, and across this spectrum of technologies, the following relationships hold:</a:t>
            </a:r>
          </a:p>
          <a:p>
            <a:endParaRPr lang="en-US" sz="800" dirty="0"/>
          </a:p>
          <a:p>
            <a:r>
              <a:rPr lang="en-US" sz="800" dirty="0"/>
              <a:t>• Faster access time, greater cost per bit</a:t>
            </a:r>
          </a:p>
          <a:p>
            <a:r>
              <a:rPr lang="en-US" sz="800" dirty="0"/>
              <a:t>• Greater capacity, smaller cost per bit</a:t>
            </a:r>
          </a:p>
          <a:p>
            <a:r>
              <a:rPr lang="en-US" sz="800" dirty="0"/>
              <a:t>• Greater capacity, slower access speed</a:t>
            </a:r>
          </a:p>
          <a:p>
            <a:endParaRPr lang="en-US" sz="800" dirty="0"/>
          </a:p>
          <a:p>
            <a:r>
              <a:rPr lang="en-US" sz="800" dirty="0"/>
              <a:t>The dilemma facing the designer is clear. The designer would like to use memory technologies that provide for large-capacity memory, both because the capacity is needed and because the cost per bit is low. However, to meet performance requirements, the designer needs to use expensive, relatively lower-capacity memories with fast access times.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75</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28532281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fontScale="92500" lnSpcReduction="10000"/>
          </a:bodyPr>
          <a:lstStyle/>
          <a:p>
            <a:r>
              <a:rPr lang="en-US" sz="1300" dirty="0"/>
              <a:t>The way out of this dilemma is to not rely on a single memory component or technology, but to employ a </a:t>
            </a:r>
            <a:r>
              <a:rPr lang="en-US" sz="1300" b="1" dirty="0"/>
              <a:t>memory hierarchy</a:t>
            </a:r>
            <a:r>
              <a:rPr lang="en-US" sz="1300" dirty="0"/>
              <a:t> . A typical hierarchy is illustrated in</a:t>
            </a:r>
          </a:p>
          <a:p>
            <a:r>
              <a:rPr lang="en-US" sz="1300" dirty="0"/>
              <a:t>Figure 1.14 . As one goes down the hierarchy, the following occur:</a:t>
            </a:r>
          </a:p>
          <a:p>
            <a:endParaRPr lang="en-US" sz="1300" dirty="0"/>
          </a:p>
          <a:p>
            <a:r>
              <a:rPr lang="en-US" sz="1300" b="1" dirty="0"/>
              <a:t>a. Decreasing cost per bit</a:t>
            </a:r>
          </a:p>
          <a:p>
            <a:r>
              <a:rPr lang="en-US" sz="1300" b="1" dirty="0"/>
              <a:t>b. Increasing capacity</a:t>
            </a:r>
          </a:p>
          <a:p>
            <a:r>
              <a:rPr lang="en-US" sz="1300" b="1" dirty="0"/>
              <a:t>c. Increasing access time</a:t>
            </a:r>
          </a:p>
          <a:p>
            <a:r>
              <a:rPr lang="en-US" sz="1300" b="1" dirty="0"/>
              <a:t>d. Decreasing frequency of access to the memory by the processor</a:t>
            </a:r>
          </a:p>
          <a:p>
            <a:endParaRPr lang="en-US" sz="1300" b="1" dirty="0"/>
          </a:p>
          <a:p>
            <a:r>
              <a:rPr lang="en-US" sz="1300" dirty="0"/>
              <a:t>Thus, smaller, more expensive, faster memories are supplemented by larger, cheaper, slower memories. The key to the success of this organization is the decreasing</a:t>
            </a:r>
          </a:p>
          <a:p>
            <a:r>
              <a:rPr lang="en-US" sz="1300" dirty="0"/>
              <a:t>frequency of access at lower levels. We will examine this concept in greater detail later in this chapter, when we discuss the cache, and when we discuss virtual</a:t>
            </a:r>
          </a:p>
          <a:p>
            <a:r>
              <a:rPr lang="en-US" sz="1300" dirty="0"/>
              <a:t>memory later in this book. A brief explanation is provided at this point. </a:t>
            </a:r>
          </a:p>
          <a:p>
            <a:endParaRPr lang="en-US" sz="1300" dirty="0"/>
          </a:p>
          <a:p>
            <a:r>
              <a:rPr lang="en-US" sz="1300" dirty="0"/>
              <a:t>Suppose that the processor has access to two levels of memory. Level 1 contains 1,000 bytes and has an access time of 0.1 μs; level 2 contains 100,000 bytes and has an access time of 1 μs. Assume that if a byte to be accessed is in level 1, then the processor accesses it directly. If it is in level 2, then the byte is first transferred to level 1 and then accessed by the processor. For simplicity, we ignore the time required for the processor to determine whether the byte is in level 1 or level 2.</a:t>
            </a:r>
          </a:p>
          <a:p>
            <a:endParaRPr lang="en-US" sz="130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76</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0264214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The three forms of memory just described are, typically, volatile and employ semiconductor technology. The use of three levels exploits the fact that semiconductor memory comes in a variety of types, which differ in speed and cost. Data are stored more permanently on external mass storage devices, of which the most common are hard disk and removable media, such as removable disk, tape, and optical storage. External, nonvolatile memory is also referred to as </a:t>
            </a:r>
            <a:r>
              <a:rPr lang="en-US" sz="1300" b="1" dirty="0"/>
              <a:t>secondary memory or auxiliary memory . </a:t>
            </a:r>
            <a:r>
              <a:rPr lang="en-US" sz="1300" dirty="0"/>
              <a:t>These are used to store program and data files, and are usually visible to the programmer only in terms of files and records, as opposed to individual bytes or words. A hard disk is also used to provide an extension to main memory known as virtual memory, which is discussed in Chapter 8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77</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2231576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Although cache memory is invisible to the OS, it interacts with other memory management hardware. Furthermore, many of the principles used in virtual memory schemes (discussed in Chapter 8 ) are also applied in cache memory.</a:t>
            </a:r>
          </a:p>
          <a:p>
            <a:endParaRPr lang="en-US" sz="1300" dirty="0"/>
          </a:p>
          <a:p>
            <a:r>
              <a:rPr lang="en-US" sz="1300" dirty="0"/>
              <a:t>On all instruction cycles, the processor accesses memory at least once, to fetch the instruction, and often one or more additional times, to fetch operands and/ or store results. The rate at which the processor can execute instructions is clearly limited by the memory cycle time (the time it takes to read one word from or write one word to memory). This limitation has been a significant problem because of the persistent mismatch between processor and main memory speeds: Over the years, processor speed has consistently increased more rapidly than memory access speed. We are faced with a trade-off among speed, cost, and size. Ideally, main memory should be built with the same technology as that of the processor registers, giving memory cycle times comparable to processor cycle times. This has always been too expensive a strategy. The solution is to exploit the principle of locality by providing a small, fast memory between the processor and main memory, namely the cache.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78</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3571591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Cache memory is intended to provide memory access time approaching that of the fastest memories available and at the same time support a large memory size that has the price of less expensive types of semiconductor memories. The concept is illustrated in Figure 1.16a . There is a relatively large and slow main memory together with a smaller, faster cache memory. The cache contains a copy of a portion of main memory. When the processor attempts to read a byte or word of memory, a check is made to determine if the byte or word is in the cache. If so, the byte or word is delivered to the processor. If not, a block of main memory, consisting of some fixed number of bytes, is read into the cache and then the byte or word is delivered to</a:t>
            </a:r>
          </a:p>
          <a:p>
            <a:r>
              <a:rPr lang="en-US" sz="1300" dirty="0"/>
              <a:t>the processor. Because of the phenomenon of locality of reference, when a block of data is fetched into the cache to satisfy a single memory reference, it is likely that many of the near-future memory references will be to other bytes in the block.</a:t>
            </a:r>
            <a:endParaRPr lang="en-NZ" dirty="0"/>
          </a:p>
          <a:p>
            <a:endParaRPr lang="en-NZ" dirty="0"/>
          </a:p>
          <a:p>
            <a:pPr defTabSz="966568">
              <a:defRPr/>
            </a:pPr>
            <a:r>
              <a:rPr lang="en-US" sz="1300" dirty="0"/>
              <a:t>Figure 1.16b depicts the use of multiple levels of cache. The L2 cache is slower and typically larger than the L1 cache, and the L3 cache is slower and typically larger than the L2 cache.</a:t>
            </a:r>
            <a:endParaRPr lang="en-US" dirty="0"/>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79</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8470567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Figure 1.17 depicts the structure of a cache/main memory system. Main memory consists of up to 2 </a:t>
            </a:r>
            <a:r>
              <a:rPr lang="en-US" sz="1300" i="1" baseline="30000" dirty="0"/>
              <a:t>n</a:t>
            </a:r>
            <a:r>
              <a:rPr lang="en-US" sz="1300" i="1" dirty="0"/>
              <a:t> addressable words, with each word having a unique n –bit </a:t>
            </a:r>
            <a:r>
              <a:rPr lang="en-US" sz="1300" dirty="0"/>
              <a:t>address. For mapping purposes, this memory is considered to consist of a number of fixed-length </a:t>
            </a:r>
            <a:r>
              <a:rPr lang="en-US" sz="1300" b="1" dirty="0"/>
              <a:t>blocks of </a:t>
            </a:r>
            <a:r>
              <a:rPr lang="en-US" sz="1300" b="1" i="1" dirty="0"/>
              <a:t>K</a:t>
            </a:r>
            <a:r>
              <a:rPr lang="en-US" sz="1300" i="1" dirty="0"/>
              <a:t> words each. That is, there are M  = 2</a:t>
            </a:r>
            <a:r>
              <a:rPr lang="en-US" sz="1300" i="1" baseline="30000" dirty="0"/>
              <a:t>n</a:t>
            </a:r>
            <a:r>
              <a:rPr lang="en-US" sz="1300" i="1" dirty="0"/>
              <a:t>/K blocks. Cache consist</a:t>
            </a:r>
            <a:r>
              <a:rPr lang="en-US" sz="1300" b="1" i="1" dirty="0"/>
              <a:t>s </a:t>
            </a:r>
            <a:r>
              <a:rPr lang="en-US" sz="1300" dirty="0"/>
              <a:t>of </a:t>
            </a:r>
            <a:r>
              <a:rPr lang="en-US" sz="1300" i="1" dirty="0"/>
              <a:t>C </a:t>
            </a:r>
            <a:r>
              <a:rPr lang="en-US" sz="1300" b="1" i="1" dirty="0"/>
              <a:t>slots</a:t>
            </a:r>
            <a:r>
              <a:rPr lang="en-US" sz="1300" i="1" dirty="0"/>
              <a:t> (also referred to as lines ) of K words each, and the number of slots is </a:t>
            </a:r>
            <a:r>
              <a:rPr lang="en-US" sz="1300" dirty="0"/>
              <a:t>considerably less than the number of main memory blocks (</a:t>
            </a:r>
            <a:r>
              <a:rPr lang="en-US" sz="1300" i="1" dirty="0"/>
              <a:t>C&lt;&lt;M) . Some subset </a:t>
            </a:r>
            <a:r>
              <a:rPr lang="en-US" sz="1300" dirty="0"/>
              <a:t>of the blocks of main memory resides in the slots of the cache. If a word in a block of memory that is not in the cache is read, that block is transferred to one of the slots of the cache. Because there are more blocks than slots, an individual slot cannot be uniquely and permanently dedicated to a particular block. Therefore, each slot includes a tag that identifies which particular block is currently being stored. The tag is usually some number of higher-order bits of the address and refers to all addresses that begin with that sequence of bits.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80</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6086073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fontScale="92500" lnSpcReduction="20000"/>
          </a:bodyPr>
          <a:lstStyle/>
          <a:p>
            <a:r>
              <a:rPr lang="en-US" sz="1300" dirty="0"/>
              <a:t>The basis for the validity of condition (d) is a principle known as </a:t>
            </a:r>
            <a:r>
              <a:rPr lang="en-US" sz="1300" b="1" dirty="0"/>
              <a:t>locality of reference </a:t>
            </a:r>
            <a:r>
              <a:rPr lang="en-US" sz="1300" dirty="0"/>
              <a:t>[DENN68]. During the course of execution of a program, memory references</a:t>
            </a:r>
            <a:r>
              <a:rPr lang="en-US" sz="1300" b="1" dirty="0"/>
              <a:t> </a:t>
            </a:r>
            <a:r>
              <a:rPr lang="en-US" sz="1300" dirty="0"/>
              <a:t>by the processor, for both instructions and data, tend to cluster. Programs typically contain a number of iterative loops and subroutines. Once a loop or subroutine is entered, there are repeated references to a small set of instructions. Similarly, operations on tables and arrays involve access to a clustered set of data bytes. Over a long period of time, the clusters in use change, but over a short period of time, the processor is primarily working with fixed clusters of memory references. </a:t>
            </a:r>
          </a:p>
          <a:p>
            <a:endParaRPr lang="en-US" sz="1300" dirty="0"/>
          </a:p>
          <a:p>
            <a:r>
              <a:rPr lang="en-US" sz="1300" dirty="0"/>
              <a:t>Accordingly, it is possible to organize data across the hierarchy such that the percentage of accesses to each successively lower level is substantially less than that of the level above. Consider the two-level example already presented. Let level 2 memory contain all program instructions and data. The current clusters can be temporarily placed in level 1. From time to time, one of the clusters in level 1 will have to be swapped back to level 2 to make room for a new cluster coming in to level 1. On average, however, most references will be to instructions and data contained in level 1. </a:t>
            </a:r>
          </a:p>
          <a:p>
            <a:endParaRPr lang="en-US" sz="1300" dirty="0"/>
          </a:p>
          <a:p>
            <a:r>
              <a:rPr lang="en-US" sz="1300" dirty="0"/>
              <a:t>This principle can be applied across more than two levels of memory. The fastest, smallest, and most expensive type of memory consists of the registers internal to the processor. Typically, a processor will contain a few dozen such registers, although some processors contain hundreds of registers. Skipping down two levels, main memory is the principal internal memory system of the computer. Each location in main memory has a unique address, and most machine instructions refer to one or more main memory addresses. Main memory is usually extended with a higher-speed, smaller cache. The cache is not usually visible to the programmer or, indeed, to the processor. It is a device for staging the movement of data between main memory and processor registers to improve performance.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81</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2458570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a:extLst>
              <a:ext uri="{FF2B5EF4-FFF2-40B4-BE49-F238E27FC236}">
                <a16:creationId xmlns:a16="http://schemas.microsoft.com/office/drawing/2014/main" id="{0376E16F-94F4-6B49-BDBA-074AB762E53C}"/>
              </a:ext>
            </a:extLst>
          </p:cNvPr>
          <p:cNvSpPr>
            <a:spLocks noGrp="1" noRot="1" noChangeAspect="1" noChangeArrowheads="1" noTextEdit="1"/>
          </p:cNvSpPr>
          <p:nvPr>
            <p:ph type="sldImg"/>
          </p:nvPr>
        </p:nvSpPr>
        <p:spPr>
          <a:xfrm>
            <a:off x="457200" y="719138"/>
            <a:ext cx="6400800" cy="3600450"/>
          </a:xfrm>
          <a:ln/>
        </p:spPr>
      </p:sp>
      <p:sp>
        <p:nvSpPr>
          <p:cNvPr id="67586" name="Notes Placeholder 2">
            <a:extLst>
              <a:ext uri="{FF2B5EF4-FFF2-40B4-BE49-F238E27FC236}">
                <a16:creationId xmlns:a16="http://schemas.microsoft.com/office/drawing/2014/main" id="{C6030F0D-CA66-564B-9722-4146C988391B}"/>
              </a:ext>
            </a:extLst>
          </p:cNvPr>
          <p:cNvSpPr>
            <a:spLocks noGrp="1" noChangeArrowheads="1"/>
          </p:cNvSpPr>
          <p:nvPr>
            <p:ph type="body" idx="1"/>
          </p:nvPr>
        </p:nvSpPr>
        <p:spPr bwMode="auto">
          <a:xfrm>
            <a:off x="731838" y="4621213"/>
            <a:ext cx="5851525" cy="37798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Geneva" panose="020B0503030404040204" pitchFamily="34" charset="0"/>
              <a:ea typeface="ＭＳ Ｐゴシック" panose="020B0600070205080204" pitchFamily="34" charset="-128"/>
              <a:cs typeface="Geneva" panose="020B050303040404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Figure 1.18 illustrates the read operation. The processor generates the address, RA, of a word to be read. If the word is contained in the cache, it is delivered to the processor. Otherwise, the block containing that word is loaded into the cache and the word is delivered to the processor.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86</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38457621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A detailed discussion of cache design is beyond the scope of this book. Key elements are briefly summarized here. We will see that similar design issues must be addressed in dealing with virtual memory and disk cache design. They fall into the following categories:</a:t>
            </a:r>
          </a:p>
          <a:p>
            <a:r>
              <a:rPr lang="en-US" sz="1300" dirty="0"/>
              <a:t>• Cache size</a:t>
            </a:r>
          </a:p>
          <a:p>
            <a:r>
              <a:rPr lang="en-US" sz="1300" dirty="0"/>
              <a:t>• Block size</a:t>
            </a:r>
          </a:p>
          <a:p>
            <a:r>
              <a:rPr lang="en-US" sz="1300" dirty="0"/>
              <a:t>• Mapping function</a:t>
            </a:r>
          </a:p>
          <a:p>
            <a:r>
              <a:rPr lang="en-US" sz="1300" dirty="0"/>
              <a:t>• Replacement algorithm</a:t>
            </a:r>
          </a:p>
          <a:p>
            <a:r>
              <a:rPr lang="en-US" sz="1300" dirty="0"/>
              <a:t>• Write policy</a:t>
            </a:r>
          </a:p>
          <a:p>
            <a:r>
              <a:rPr lang="en-US" sz="1300" dirty="0"/>
              <a:t>• Number of cache levels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87</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37827839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We have already dealt with the issue of </a:t>
            </a:r>
            <a:r>
              <a:rPr lang="en-US" sz="1300" b="1" dirty="0"/>
              <a:t>cache size . </a:t>
            </a:r>
            <a:r>
              <a:rPr lang="en-US" sz="1300" dirty="0"/>
              <a:t>It turns out that reasonably small caches can have a significant impact on performance. Another size issue is that of </a:t>
            </a:r>
            <a:r>
              <a:rPr lang="en-US" sz="1300" b="1" dirty="0"/>
              <a:t>block size </a:t>
            </a:r>
            <a:r>
              <a:rPr lang="en-US" sz="1300" dirty="0"/>
              <a:t>: the unit of data exchanged between cache and main memory</a:t>
            </a:r>
            <a:r>
              <a:rPr lang="en-US" sz="1300" b="1" dirty="0"/>
              <a:t>. </a:t>
            </a:r>
            <a:r>
              <a:rPr lang="en-US" sz="1300" dirty="0"/>
              <a:t>As the block size increases from very small to larger sizes, the hit ratio will at first increase because of the principle of locality: the high probability that data in the vicinity of a referenced word are likely to be referenced in the near future. As the block size increases, more useful data are brought into the cache. The hit ratio will begin to decrease, however, as the block becomes even bigger and the probability of using the newly fetched data becomes less than the probability of reusing the data that have to be moved out of the cache to make room for the new block.</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88</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8954554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When a new block of data is read into the cache, the </a:t>
            </a:r>
            <a:r>
              <a:rPr lang="en-US" sz="1300" b="1" dirty="0"/>
              <a:t>mapping function </a:t>
            </a:r>
            <a:r>
              <a:rPr lang="en-US" sz="1300" dirty="0"/>
              <a:t>determines</a:t>
            </a:r>
            <a:r>
              <a:rPr lang="en-US" sz="1300" b="1" dirty="0"/>
              <a:t> </a:t>
            </a:r>
            <a:r>
              <a:rPr lang="en-US" sz="1300" dirty="0"/>
              <a:t>which cache location the block will occupy. Two constraints affect the design of the mapping function. First, when one block is read in, another may have to be replaced. We would like to do this in such a way as to minimize the probability that we will replace a block that will be needed in the near future. The more flexible the mapping function, the more scope we have to design a replacement algorithm to maximize the hit ratio. Second, the more flexible the mapping function, the more complex is the circuitry required to search the cache to determine if a given block is in the cache.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89</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2777402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The </a:t>
            </a:r>
            <a:r>
              <a:rPr lang="en-US" sz="1300" b="1" dirty="0"/>
              <a:t>replacement algorithm </a:t>
            </a:r>
            <a:r>
              <a:rPr lang="en-US" sz="1300" dirty="0"/>
              <a:t>chooses, within the constraints of the mapping</a:t>
            </a:r>
            <a:r>
              <a:rPr lang="en-US" sz="1300" b="1" dirty="0"/>
              <a:t> </a:t>
            </a:r>
            <a:r>
              <a:rPr lang="en-US" sz="1300" dirty="0"/>
              <a:t>function, which block to replace when a new block is to be loaded into the cache and the cache already has all slots filled with other blocks. We would like to replace the block that is least likely to be needed again in the near future. Although it is impossible to identify such a block, a reasonably effective strategy is to replace the block that has been in the cache longest with no reference to it. This policy is referred to as the least-recently-used (LRU) algorithm. Hardware mechanisms are needed to identify the least-recently-used block.</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90</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21939109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When the processor is executing a program and encounters an instruction relating to I/O, it executes that instruction by issuing a command to the appropriate I/O module.</a:t>
            </a:r>
          </a:p>
          <a:p>
            <a:endParaRPr lang="en-US" sz="1300" dirty="0"/>
          </a:p>
          <a:p>
            <a:r>
              <a:rPr lang="en-US" sz="1300" dirty="0"/>
              <a:t>Three techniques are possible for I/O operations: programmed I/O, interrupt-driven I/O, and direct memory access (DMA).</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93</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5431397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In the case of </a:t>
            </a:r>
            <a:r>
              <a:rPr lang="en-US" sz="1300" b="1" dirty="0"/>
              <a:t>programmed I/O , </a:t>
            </a:r>
            <a:r>
              <a:rPr lang="en-US" sz="1300" dirty="0"/>
              <a:t>the I/O module performs the requested action and then sets the appropriate bits in the I/O status register but takes no further action to alert the processor. In particular, it does not interrupt the processor. Thus, after the I/O instruction is invoked, the processor must take some active role in determining when the I/O instruction is completed. For this purpose, the processor periodically checks the status of the I/O module until it finds that the operation is complete.</a:t>
            </a:r>
          </a:p>
          <a:p>
            <a:endParaRPr lang="en-US" sz="1300" dirty="0"/>
          </a:p>
          <a:p>
            <a:r>
              <a:rPr lang="en-US" sz="1300" dirty="0"/>
              <a:t>With programmed I/O, the processor has to wait a long time for the I/O module of concern to be ready for either reception or transmission of more data. The processor, while waiting, must repeatedly interrogate the status of the I/O module. As a result, the performance level of the entire system is severely degraded.</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94</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25963512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An alternative, known as </a:t>
            </a:r>
            <a:r>
              <a:rPr lang="en-US" sz="1300" b="1" dirty="0"/>
              <a:t>interrupt-driven I/O , </a:t>
            </a:r>
            <a:r>
              <a:rPr lang="en-US" sz="1300" dirty="0"/>
              <a:t>is for the processor to issue an I/O command to a module and then go on to do some other useful work. The I/O module will then interrupt the processor to request service when it is ready to exchange data with the processor. The processor then executes the data transfer, as before, and then resumes its former processing.</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95</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33253849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Interrupt-driven I/O, though more efficient than simple programmed I/O, still requires the active intervention of the processor to transfer data between memory and an I/O module, and any data transfer must traverse a path through the processor. Thus, both of these forms of I/O suffer from two inherent drawbacks:</a:t>
            </a:r>
          </a:p>
          <a:p>
            <a:endParaRPr lang="en-US" sz="1300" dirty="0"/>
          </a:p>
          <a:p>
            <a:r>
              <a:rPr lang="en-US" sz="1300" dirty="0"/>
              <a:t>1. The I/O transfer rate is limited by the speed with which the processor can test and service a device.</a:t>
            </a:r>
          </a:p>
          <a:p>
            <a:r>
              <a:rPr lang="en-US" sz="1300" dirty="0"/>
              <a:t>2. The processor is tied up in managing an I/O transfer; a number of instructions must be executed for each I/O transfer.</a:t>
            </a:r>
            <a:endParaRPr lang="en-NZ" dirty="0"/>
          </a:p>
          <a:p>
            <a:pPr lvl="1">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97</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0361066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When large volumes of data are to be moved, a more efficient technique is required: </a:t>
            </a:r>
            <a:r>
              <a:rPr lang="en-US" sz="1300" b="1" dirty="0"/>
              <a:t>direct memory access (DMA) . </a:t>
            </a:r>
            <a:r>
              <a:rPr lang="en-US" sz="1300" dirty="0"/>
              <a:t>The DMA function can be performed by a separate module on the system bus or it can be incorporated into an I/O module. In either case, the technique works as follows. When the processor wishes to read or write a block of data, it issues a command to the DMA module, by sending to the DMA module the following information:</a:t>
            </a:r>
          </a:p>
          <a:p>
            <a:endParaRPr lang="en-US" sz="1300" dirty="0"/>
          </a:p>
          <a:p>
            <a:r>
              <a:rPr lang="en-US" sz="1300" dirty="0"/>
              <a:t>• Whether a read or write is requested</a:t>
            </a:r>
          </a:p>
          <a:p>
            <a:r>
              <a:rPr lang="en-US" sz="1300" dirty="0"/>
              <a:t>• The address of the I/O device involved</a:t>
            </a:r>
          </a:p>
          <a:p>
            <a:r>
              <a:rPr lang="en-US" sz="1300" dirty="0"/>
              <a:t>• The starting location in memory to read data from or write data to</a:t>
            </a:r>
          </a:p>
          <a:p>
            <a:r>
              <a:rPr lang="en-US" sz="1300" dirty="0"/>
              <a:t>• The number of words to be read or written</a:t>
            </a:r>
          </a:p>
          <a:p>
            <a:endParaRPr lang="en-US" sz="1300" dirty="0"/>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98</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466008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a:extLst>
              <a:ext uri="{FF2B5EF4-FFF2-40B4-BE49-F238E27FC236}">
                <a16:creationId xmlns:a16="http://schemas.microsoft.com/office/drawing/2014/main" id="{F459C1BF-4E97-8642-99E6-95BFB37B2934}"/>
              </a:ext>
            </a:extLst>
          </p:cNvPr>
          <p:cNvSpPr>
            <a:spLocks noGrp="1" noRot="1" noChangeAspect="1" noChangeArrowheads="1" noTextEdit="1"/>
          </p:cNvSpPr>
          <p:nvPr>
            <p:ph type="sldImg"/>
          </p:nvPr>
        </p:nvSpPr>
        <p:spPr>
          <a:xfrm>
            <a:off x="457200" y="719138"/>
            <a:ext cx="6400800" cy="3600450"/>
          </a:xfrm>
          <a:ln/>
        </p:spPr>
      </p:sp>
      <p:sp>
        <p:nvSpPr>
          <p:cNvPr id="69634" name="Notes Placeholder 2">
            <a:extLst>
              <a:ext uri="{FF2B5EF4-FFF2-40B4-BE49-F238E27FC236}">
                <a16:creationId xmlns:a16="http://schemas.microsoft.com/office/drawing/2014/main" id="{59918788-DE6D-874D-B478-29D4DF8CC93D}"/>
              </a:ext>
            </a:extLst>
          </p:cNvPr>
          <p:cNvSpPr>
            <a:spLocks noGrp="1" noChangeArrowheads="1"/>
          </p:cNvSpPr>
          <p:nvPr>
            <p:ph type="body" idx="1"/>
          </p:nvPr>
        </p:nvSpPr>
        <p:spPr bwMode="auto">
          <a:xfrm>
            <a:off x="731838" y="4621213"/>
            <a:ext cx="5851525" cy="37798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Geneva" panose="020B0503030404040204" pitchFamily="34" charset="0"/>
              <a:ea typeface="ＭＳ Ｐゴシック" panose="020B0600070205080204" pitchFamily="34" charset="-128"/>
              <a:cs typeface="Geneva" panose="020B050303040404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The processor then continues with other work. It has delegated this I/O operation to the DMA module, and that module will take care of it. The DMA module transfers the entire block of data, one word at a time, directly to or from memory without going through the processor. When the transfer is complete, the DMA module sends an interrupt signal to the processor. Thus, the processor is involved only at the beginning and end of the transfer. </a:t>
            </a:r>
          </a:p>
          <a:p>
            <a:endParaRPr lang="en-US" sz="1300" dirty="0"/>
          </a:p>
          <a:p>
            <a:r>
              <a:rPr lang="en-US" sz="1300" dirty="0"/>
              <a:t>The DMA module needs to take control of the bus to transfer data to and from memory. Because of this competition for bus usage, there may be times when the processor needs the bus and must wait for the DMA module. Note that this is not an interrupt; the processor does not save a context and do something else. Rather, the processor pauses for one bus cycle (the time it takes to transfer one word across the bus). The overall effect is to cause the processor to execute more slowly during a DMA transfer when processor access to the bus is required. Nevertheless, for a multiple-word I/O transfer, DMA is far more efficient than interrupt-driven or programmed I/O.</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103</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7034951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b="1" i="1" dirty="0"/>
              <a:t>An SMP can be defined as a stand-alone computer system with the </a:t>
            </a:r>
            <a:r>
              <a:rPr lang="en-US" sz="1300" b="1" dirty="0"/>
              <a:t>following characteristics:</a:t>
            </a:r>
          </a:p>
          <a:p>
            <a:r>
              <a:rPr lang="en-US" sz="1300" dirty="0"/>
              <a:t>1. There are two or more similar processors of comparable capability.</a:t>
            </a:r>
          </a:p>
          <a:p>
            <a:r>
              <a:rPr lang="en-US" sz="1300" dirty="0"/>
              <a:t>2. These processors share the same main memory and I/O facilities and are interconnected by a bus or other internal connection scheme, such that memory access time is approximately the same for each processor.</a:t>
            </a:r>
          </a:p>
          <a:p>
            <a:r>
              <a:rPr lang="en-US" sz="1300" dirty="0"/>
              <a:t>3. All processors share access to I/O devices, either through the same channels or through different channels that provide paths to the same device.</a:t>
            </a:r>
          </a:p>
          <a:p>
            <a:r>
              <a:rPr lang="en-US" sz="1300" dirty="0"/>
              <a:t>4. All processors can perform the same functions (hence the term </a:t>
            </a:r>
            <a:r>
              <a:rPr lang="en-US" sz="1300" i="1" dirty="0"/>
              <a:t>symmetric ).</a:t>
            </a:r>
          </a:p>
          <a:p>
            <a:r>
              <a:rPr lang="en-US" sz="1300" dirty="0"/>
              <a:t>5. The system is controlled by an integrated operating system that provides interaction between processors and their programs at the job, task, file, and</a:t>
            </a:r>
          </a:p>
          <a:p>
            <a:r>
              <a:rPr lang="en-US" sz="1300" dirty="0"/>
              <a:t>data element levels.</a:t>
            </a:r>
          </a:p>
          <a:p>
            <a:endParaRPr lang="en-US" sz="1300" dirty="0"/>
          </a:p>
          <a:p>
            <a:r>
              <a:rPr lang="en-US" sz="1300" dirty="0"/>
              <a:t>Points 1 to 4 should be self-explanatory. Point 5 illustrates one of the contrasts with a loosely coupled multiprocessing system, such as a cluster. In the latter, the physical unit of interaction is usually a message or complete file. In an SMP, individual data elements can constitute the level of interaction, and there can be a high degree of cooperation between processes.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104</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532622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fontScale="92500" lnSpcReduction="10000"/>
          </a:bodyPr>
          <a:lstStyle/>
          <a:p>
            <a:r>
              <a:rPr lang="en-US" sz="1300" dirty="0"/>
              <a:t>An SMP organization has a number of potential advantages over a uniprocessor organization, including the following:</a:t>
            </a:r>
          </a:p>
          <a:p>
            <a:endParaRPr lang="en-US" sz="1300" dirty="0"/>
          </a:p>
          <a:p>
            <a:r>
              <a:rPr lang="en-US" sz="1300" dirty="0"/>
              <a:t>• </a:t>
            </a:r>
            <a:r>
              <a:rPr lang="en-US" sz="1300" b="1" dirty="0"/>
              <a:t>Performance: </a:t>
            </a:r>
            <a:r>
              <a:rPr lang="en-US" sz="1300" dirty="0"/>
              <a:t>If the work to be done by a computer can be organized so that some portions of the work can be done in parallel, then a system with multiple processors will yield greater performance than one with a single processor of the same type.</a:t>
            </a:r>
          </a:p>
          <a:p>
            <a:endParaRPr lang="en-US" sz="1300" b="1" dirty="0"/>
          </a:p>
          <a:p>
            <a:r>
              <a:rPr lang="en-US" sz="1300" b="1" dirty="0"/>
              <a:t>Availability: </a:t>
            </a:r>
            <a:r>
              <a:rPr lang="en-US" sz="1300" dirty="0"/>
              <a:t>In a symmetric multiprocessor, because all processors can perform the same functions, the failure of a single processor does not halt the machine. Instead, the system can continue to function at reduced performance.</a:t>
            </a:r>
          </a:p>
          <a:p>
            <a:endParaRPr lang="en-US" sz="1300" dirty="0"/>
          </a:p>
          <a:p>
            <a:r>
              <a:rPr lang="en-US" sz="1300" dirty="0"/>
              <a:t>• </a:t>
            </a:r>
            <a:r>
              <a:rPr lang="en-US" sz="1300" b="1" dirty="0"/>
              <a:t>Incremental growth: </a:t>
            </a:r>
            <a:r>
              <a:rPr lang="en-US" sz="1300" dirty="0"/>
              <a:t>A user can enhance the performance of a system by adding an additional processor.</a:t>
            </a:r>
          </a:p>
          <a:p>
            <a:endParaRPr lang="en-US" sz="1300" dirty="0"/>
          </a:p>
          <a:p>
            <a:r>
              <a:rPr lang="en-US" sz="1300" dirty="0"/>
              <a:t>• </a:t>
            </a:r>
            <a:r>
              <a:rPr lang="en-US" sz="1300" b="1" dirty="0"/>
              <a:t>Scaling: </a:t>
            </a:r>
            <a:r>
              <a:rPr lang="en-US" sz="1300" dirty="0"/>
              <a:t>Vendors can offer a range of products with different price and performance characteristics based on the number of processors configured in the system.</a:t>
            </a:r>
          </a:p>
          <a:p>
            <a:endParaRPr lang="en-US" sz="1300" dirty="0"/>
          </a:p>
          <a:p>
            <a:r>
              <a:rPr lang="en-US" sz="1300" dirty="0"/>
              <a:t> It is important to note that these are potential, rather than guaranteed, benefits. The operating system must provide tools and functions to exploit the parallelism in an SMP system. An attractive feature of an SMP is that the existence of multiple processors is transparent to the user. The operating system takes care of scheduling of tasks on individual processors and of synchronization among processors.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105</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6830010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i="1" dirty="0"/>
              <a:t>Figure 1.19 illustrates the general organization of an SMP. </a:t>
            </a:r>
          </a:p>
          <a:p>
            <a:r>
              <a:rPr lang="en-US" sz="1300" i="1" dirty="0"/>
              <a:t>There </a:t>
            </a:r>
            <a:r>
              <a:rPr lang="en-US" sz="1300" dirty="0"/>
              <a:t>are multiple processors, each of which contains its own control unit, arithmetic logic unit, and registers. Each processor has access to a shared main memory and the I/O devices through some form of interconnection mechanism; a shared bus is a common facility. The processors can communicate with each other through memory (messages and status information left in shared address spaces). It may also be possible for processors to exchange signals directly. The memory is often organized so that multiple simultaneous accesses to separate blocks of memory are possible.</a:t>
            </a:r>
          </a:p>
          <a:p>
            <a:endParaRPr lang="en-US" sz="1300" dirty="0"/>
          </a:p>
          <a:p>
            <a:r>
              <a:rPr lang="en-US" sz="1300" dirty="0"/>
              <a:t>In modern computers, processors generally have at least one level of cache memory that is private to the processor. This use of cache introduces some new design considerations. Because each local cache contains an image of a portion of main memory, if a word is altered in one cache, it could conceivably invalidate a word in another cache. To prevent this, the other processors must be alerted that an update has taken place. This problem is known as the cache coherence problem and is typically addressed in hardware rather than by the OS.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106</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9177420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fontScale="85000" lnSpcReduction="20000"/>
          </a:bodyPr>
          <a:lstStyle/>
          <a:p>
            <a:r>
              <a:rPr lang="en-US" sz="1300" dirty="0"/>
              <a:t> An example of a </a:t>
            </a:r>
            <a:r>
              <a:rPr lang="en-US" sz="1300" dirty="0" err="1"/>
              <a:t>multicore</a:t>
            </a:r>
            <a:r>
              <a:rPr lang="en-US" sz="1300" dirty="0"/>
              <a:t> system is the Intel Core i7-5960X, which includes</a:t>
            </a:r>
          </a:p>
          <a:p>
            <a:r>
              <a:rPr lang="en-US" sz="1300" dirty="0"/>
              <a:t>six x86 processors, each with a dedicated L2 cache, and with a shared L3 cache</a:t>
            </a:r>
          </a:p>
          <a:p>
            <a:r>
              <a:rPr lang="en-US" sz="1300" dirty="0"/>
              <a:t>(Figure 1.20a). One mechanism Intel uses to make its caches more effective is</a:t>
            </a:r>
          </a:p>
          <a:p>
            <a:r>
              <a:rPr lang="en-US" sz="1300" dirty="0" err="1"/>
              <a:t>prefetching</a:t>
            </a:r>
            <a:r>
              <a:rPr lang="en-US" sz="1300" dirty="0"/>
              <a:t>, in which the hardware examines memory access patterns and attempts to</a:t>
            </a:r>
          </a:p>
          <a:p>
            <a:r>
              <a:rPr lang="en-US" sz="1300" dirty="0"/>
              <a:t>fill the caches speculatively with data that’s likely to be requested soon. Figure 1.20b</a:t>
            </a:r>
          </a:p>
          <a:p>
            <a:r>
              <a:rPr lang="en-US" sz="1300" dirty="0"/>
              <a:t>shows the physical layout of the 5960X in its chip.</a:t>
            </a:r>
          </a:p>
          <a:p>
            <a:endParaRPr lang="en-US" sz="1300" dirty="0"/>
          </a:p>
          <a:p>
            <a:r>
              <a:rPr lang="en-US" sz="1300" dirty="0"/>
              <a:t>The Core i7-5960X chip supports two forms of external communications to</a:t>
            </a:r>
          </a:p>
          <a:p>
            <a:r>
              <a:rPr lang="en-US" sz="1300" dirty="0"/>
              <a:t>other chips. The DDR4 memory controller  brings the memory controller for the</a:t>
            </a:r>
          </a:p>
          <a:p>
            <a:r>
              <a:rPr lang="en-US" sz="1300" dirty="0"/>
              <a:t>DDR (double data rate) main memory onto the chip. The interface supports four</a:t>
            </a:r>
          </a:p>
          <a:p>
            <a:r>
              <a:rPr lang="en-US" sz="1300" dirty="0"/>
              <a:t>channels that are 8 bytes wide for a total bus width of 256 bits, for an aggregate data</a:t>
            </a:r>
          </a:p>
          <a:p>
            <a:r>
              <a:rPr lang="en-US" sz="1300" dirty="0"/>
              <a:t>rate of up to 64 GB/</a:t>
            </a:r>
            <a:r>
              <a:rPr lang="en-US" sz="1300" dirty="0" err="1"/>
              <a:t>s</a:t>
            </a:r>
            <a:r>
              <a:rPr lang="en-US" sz="1300" dirty="0"/>
              <a:t>. With the memory controller on the chip, the Front Side Bus is</a:t>
            </a:r>
          </a:p>
          <a:p>
            <a:r>
              <a:rPr lang="en-US" sz="1300" dirty="0"/>
              <a:t>eliminated. The PCI Express  is a peripheral bus. It enables high-speed communications</a:t>
            </a:r>
          </a:p>
          <a:p>
            <a:r>
              <a:rPr lang="en-US" sz="1300" dirty="0"/>
              <a:t>among connected processor chips. The PCI Express link operates at 8 GT/</a:t>
            </a:r>
            <a:r>
              <a:rPr lang="en-US" sz="1300" dirty="0" err="1"/>
              <a:t>s</a:t>
            </a:r>
            <a:endParaRPr lang="en-US" sz="1300" dirty="0"/>
          </a:p>
          <a:p>
            <a:r>
              <a:rPr lang="en-US" sz="1300" dirty="0"/>
              <a:t>(transfers per second). At 40 bits per transfer, that adds up to 40 GB/s.</a:t>
            </a:r>
          </a:p>
          <a:p>
            <a:endParaRPr lang="en-US" sz="1300" dirty="0"/>
          </a:p>
          <a:p>
            <a:endParaRPr lang="en-NZ" dirty="0"/>
          </a:p>
          <a:p>
            <a:r>
              <a:rPr lang="en-US" sz="800" dirty="0"/>
              <a:t>A multicore computer, also known as a chip multiprocessor , combines two or more processors (called cores) on a single piece of silicon (called a die). Typically, each core consists of all of the components of an independent processor, such as registers, ALU, pipeline hardware, and control unit, plus L1 instruction and data caches. In addition to the multiple cores, contemporary multicore chips also include L2 cache and, in some cases, L3 cache.</a:t>
            </a:r>
          </a:p>
          <a:p>
            <a:endParaRPr lang="en-US" sz="800" dirty="0"/>
          </a:p>
          <a:p>
            <a:r>
              <a:rPr lang="en-US" sz="800" dirty="0"/>
              <a:t>The motivation for the development of multicore computers can be summed up as follows. For decades, microprocessor systems have experienced a steady, usually exponential, increase in performance. This is partly due to hardware trends, such as an increase in clock frequency and the ability to put cache memory closer to the processor because of the increasing miniaturization of microcomputer components. Performance has also been improved by the increased complexity of processor design to exploit parallelism in instruction execution and memory access. In brief, designers have come up against practical limits in the ability to achieve greater performance by means of more complex processors. Designers have found that the best way to improve performance to take advantage of advances in hardware is to put multiple processors and a substantial amount of cache memory on a single chip. A detailed discussion of the rationale for this trend is beyond our scope, but is summarized in Appendix C .</a:t>
            </a:r>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107</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40761460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dirty="0"/>
              <a:t>Summary of Chapter 1.</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108</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1631339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a:extLst>
              <a:ext uri="{FF2B5EF4-FFF2-40B4-BE49-F238E27FC236}">
                <a16:creationId xmlns:a16="http://schemas.microsoft.com/office/drawing/2014/main" id="{04A29021-28D8-4945-98C7-C8F525716BB1}"/>
              </a:ext>
            </a:extLst>
          </p:cNvPr>
          <p:cNvSpPr>
            <a:spLocks noGrp="1" noRot="1" noChangeAspect="1" noChangeArrowheads="1" noTextEdit="1"/>
          </p:cNvSpPr>
          <p:nvPr>
            <p:ph type="sldImg"/>
          </p:nvPr>
        </p:nvSpPr>
        <p:spPr>
          <a:xfrm>
            <a:off x="457200" y="719138"/>
            <a:ext cx="6400800" cy="3600450"/>
          </a:xfrm>
          <a:ln/>
        </p:spPr>
      </p:sp>
      <p:sp>
        <p:nvSpPr>
          <p:cNvPr id="71682" name="Notes Placeholder 2">
            <a:extLst>
              <a:ext uri="{FF2B5EF4-FFF2-40B4-BE49-F238E27FC236}">
                <a16:creationId xmlns:a16="http://schemas.microsoft.com/office/drawing/2014/main" id="{8CE64F8F-932F-4D42-8C2A-F712770221FA}"/>
              </a:ext>
            </a:extLst>
          </p:cNvPr>
          <p:cNvSpPr>
            <a:spLocks noGrp="1" noChangeArrowheads="1"/>
          </p:cNvSpPr>
          <p:nvPr>
            <p:ph type="body" idx="1"/>
          </p:nvPr>
        </p:nvSpPr>
        <p:spPr bwMode="auto">
          <a:xfrm>
            <a:off x="731838" y="4621213"/>
            <a:ext cx="5851525" cy="37798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Geneva" panose="020B0503030404040204" pitchFamily="34" charset="0"/>
              <a:ea typeface="ＭＳ Ｐゴシック" panose="020B0600070205080204" pitchFamily="34" charset="-128"/>
              <a:cs typeface="Geneva" panose="020B050303040404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a:extLst>
              <a:ext uri="{FF2B5EF4-FFF2-40B4-BE49-F238E27FC236}">
                <a16:creationId xmlns:a16="http://schemas.microsoft.com/office/drawing/2014/main" id="{A05C9463-2F1D-354D-80AA-227469A2A5F1}"/>
              </a:ext>
            </a:extLst>
          </p:cNvPr>
          <p:cNvSpPr>
            <a:spLocks noGrp="1" noRot="1" noChangeAspect="1" noChangeArrowheads="1" noTextEdit="1"/>
          </p:cNvSpPr>
          <p:nvPr>
            <p:ph type="sldImg"/>
          </p:nvPr>
        </p:nvSpPr>
        <p:spPr>
          <a:xfrm>
            <a:off x="457200" y="719138"/>
            <a:ext cx="6400800" cy="3600450"/>
          </a:xfrm>
          <a:ln/>
        </p:spPr>
      </p:sp>
      <p:sp>
        <p:nvSpPr>
          <p:cNvPr id="73730" name="Notes Placeholder 2">
            <a:extLst>
              <a:ext uri="{FF2B5EF4-FFF2-40B4-BE49-F238E27FC236}">
                <a16:creationId xmlns:a16="http://schemas.microsoft.com/office/drawing/2014/main" id="{42CF4983-2FEC-F54F-916A-45F24A87C7B3}"/>
              </a:ext>
            </a:extLst>
          </p:cNvPr>
          <p:cNvSpPr>
            <a:spLocks noGrp="1" noChangeArrowheads="1"/>
          </p:cNvSpPr>
          <p:nvPr>
            <p:ph type="body" idx="1"/>
          </p:nvPr>
        </p:nvSpPr>
        <p:spPr bwMode="auto">
          <a:xfrm>
            <a:off x="731838" y="4621213"/>
            <a:ext cx="5851525" cy="37798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Geneva" panose="020B0503030404040204" pitchFamily="34" charset="0"/>
              <a:ea typeface="ＭＳ Ｐゴシック" panose="020B0600070205080204" pitchFamily="34" charset="-128"/>
              <a:cs typeface="Geneva" panose="020B050303040404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r>
              <a:rPr lang="en-US" sz="1300" dirty="0"/>
              <a:t>At a top level, a computer consists of processor, memory, and I/O components, with one or more modules of each type. These components are interconnected in some fashion to achieve the main function of the computer, which is to execute programs. Thus, there are four main structural elements:</a:t>
            </a:r>
          </a:p>
          <a:p>
            <a:endParaRPr lang="en-US" sz="1300" dirty="0"/>
          </a:p>
          <a:p>
            <a:r>
              <a:rPr lang="en-US" sz="1300" dirty="0"/>
              <a:t>Processor</a:t>
            </a:r>
          </a:p>
          <a:p>
            <a:r>
              <a:rPr lang="en-US" sz="1300" dirty="0"/>
              <a:t>I/O Modules</a:t>
            </a:r>
          </a:p>
          <a:p>
            <a:r>
              <a:rPr lang="en-US" sz="1300" dirty="0"/>
              <a:t>Main Memory</a:t>
            </a:r>
          </a:p>
          <a:p>
            <a:r>
              <a:rPr lang="en-US" sz="1300" dirty="0"/>
              <a:t>System Bus</a:t>
            </a:r>
            <a:endParaRPr lang="en-NZ"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14</a:t>
            </a:fld>
            <a:endParaRPr lang="en-US" dirty="0"/>
          </a:p>
        </p:txBody>
      </p:sp>
      <p:sp>
        <p:nvSpPr>
          <p:cNvPr id="5" name="Footer Placeholder 4"/>
          <p:cNvSpPr>
            <a:spLocks noGrp="1"/>
          </p:cNvSpPr>
          <p:nvPr>
            <p:ph type="ftr" sz="quarter" idx="11"/>
          </p:nvPr>
        </p:nvSpPr>
        <p:spPr/>
        <p:txBody>
          <a:body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679735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2" y="2629209"/>
            <a:ext cx="10972799" cy="1237130"/>
          </a:xfrm>
        </p:spPr>
        <p:txBody>
          <a:bodyPr anchor="b" anchorCtr="0"/>
          <a:lstStyle>
            <a:lvl1pPr algn="ctr">
              <a:lnSpc>
                <a:spcPts val="5000"/>
              </a:lnSpc>
              <a:defRPr sz="4600">
                <a:solidFill>
                  <a:schemeClr val="accent1"/>
                </a:solidFill>
                <a:effectLst/>
              </a:defRPr>
            </a:lvl1pPr>
          </a:lstStyle>
          <a:p>
            <a:r>
              <a:rPr lang="en-US"/>
              <a:t>Click to edit Master title style</a:t>
            </a:r>
            <a:endParaRPr dirty="0"/>
          </a:p>
        </p:txBody>
      </p:sp>
      <p:sp>
        <p:nvSpPr>
          <p:cNvPr id="3" name="Subtitle 2"/>
          <p:cNvSpPr>
            <a:spLocks noGrp="1"/>
          </p:cNvSpPr>
          <p:nvPr>
            <p:ph type="subTitle" idx="1"/>
          </p:nvPr>
        </p:nvSpPr>
        <p:spPr>
          <a:xfrm>
            <a:off x="609601" y="3963336"/>
            <a:ext cx="10972800" cy="466165"/>
          </a:xfrm>
        </p:spPr>
        <p:txBody>
          <a:bodyPr/>
          <a:lstStyle>
            <a:lvl1pPr marL="0" indent="0" algn="ct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pPr>
              <a:defRPr/>
            </a:pPr>
            <a:fld id="{31F29CBB-934E-8A4D-ACEC-B1AEF630B8F9}" type="datetime1">
              <a:rPr lang="en-US" smtClean="0"/>
              <a:t>1/14/25</a:t>
            </a:fld>
            <a:endParaRPr lang="en-US" dirty="0"/>
          </a:p>
        </p:txBody>
      </p:sp>
      <p:sp>
        <p:nvSpPr>
          <p:cNvPr id="6" name="Slide Number Placeholder 5"/>
          <p:cNvSpPr>
            <a:spLocks noGrp="1"/>
          </p:cNvSpPr>
          <p:nvPr>
            <p:ph type="sldNum" sz="quarter" idx="12"/>
          </p:nvPr>
        </p:nvSpPr>
        <p:spPr>
          <a:xfrm>
            <a:off x="5740400" y="6492876"/>
            <a:ext cx="7112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46FA4F69-47FA-46CC-8030-E13D0EF9E852}" type="slidenum">
              <a:rPr lang="en-US" smtClean="0"/>
              <a:pPr>
                <a:defRPr/>
              </a:pPr>
              <a:t>‹#›</a:t>
            </a:fld>
            <a:endParaRPr lang="en-US" dirty="0"/>
          </a:p>
        </p:txBody>
      </p:sp>
      <p:sp>
        <p:nvSpPr>
          <p:cNvPr id="8" name="Rectangle 7"/>
          <p:cNvSpPr/>
          <p:nvPr/>
        </p:nvSpPr>
        <p:spPr>
          <a:xfrm>
            <a:off x="609600" y="816802"/>
            <a:ext cx="109728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ooter Placeholder 4"/>
          <p:cNvSpPr>
            <a:spLocks noGrp="1"/>
          </p:cNvSpPr>
          <p:nvPr>
            <p:ph type="ftr" sz="quarter" idx="3"/>
          </p:nvPr>
        </p:nvSpPr>
        <p:spPr>
          <a:xfrm>
            <a:off x="424329" y="6492876"/>
            <a:ext cx="4554072"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r>
              <a:rPr lang="en-US"/>
              <a:t>© 2017 Pearson Education, Inc., Hoboken, NJ. All rights reserved.</a:t>
            </a:r>
            <a:endParaRPr lang="en-US" dirty="0"/>
          </a:p>
        </p:txBody>
      </p:sp>
    </p:spTree>
    <p:extLst>
      <p:ext uri="{BB962C8B-B14F-4D97-AF65-F5344CB8AC3E}">
        <p14:creationId xmlns:p14="http://schemas.microsoft.com/office/powerpoint/2010/main" val="2249532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7" name="Rectangle 6"/>
          <p:cNvSpPr/>
          <p:nvPr/>
        </p:nvSpPr>
        <p:spPr>
          <a:xfrm>
            <a:off x="474133" y="566058"/>
            <a:ext cx="11195352"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609600" y="457200"/>
            <a:ext cx="109728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pPr>
              <a:defRPr/>
            </a:pPr>
            <a:fld id="{F1AACA07-3FF2-B44D-952E-061E810D13E8}" type="datetime1">
              <a:rPr lang="en-US" smtClean="0"/>
              <a:t>1/14/25</a:t>
            </a:fld>
            <a:endParaRPr lang="en-US" dirty="0"/>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pPr>
                <a:defRPr/>
              </a:pPr>
              <a:t>‹#›</a:t>
            </a:fld>
            <a:endParaRPr lang="en-US" dirty="0"/>
          </a:p>
        </p:txBody>
      </p:sp>
    </p:spTree>
    <p:extLst>
      <p:ext uri="{BB962C8B-B14F-4D97-AF65-F5344CB8AC3E}">
        <p14:creationId xmlns:p14="http://schemas.microsoft.com/office/powerpoint/2010/main" val="4193928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445105" y="566058"/>
            <a:ext cx="1127276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09600" y="457200"/>
            <a:ext cx="109728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09600" y="684930"/>
            <a:ext cx="5283200" cy="1162809"/>
          </a:xfrm>
        </p:spPr>
        <p:txBody>
          <a:bodyPr anchor="b"/>
          <a:lstStyle>
            <a:lvl1pPr algn="l">
              <a:defRPr sz="3600" b="0">
                <a:solidFill>
                  <a:schemeClr val="accent1"/>
                </a:solidFill>
                <a:effectLst/>
              </a:defRPr>
            </a:lvl1pPr>
          </a:lstStyle>
          <a:p>
            <a:r>
              <a:rPr lang="en-US"/>
              <a:t>Click to edit Master title style</a:t>
            </a:r>
            <a:endParaRPr dirty="0"/>
          </a:p>
        </p:txBody>
      </p:sp>
      <p:sp>
        <p:nvSpPr>
          <p:cNvPr id="3" name="Content Placeholder 2"/>
          <p:cNvSpPr>
            <a:spLocks noGrp="1"/>
          </p:cNvSpPr>
          <p:nvPr>
            <p:ph idx="1"/>
          </p:nvPr>
        </p:nvSpPr>
        <p:spPr>
          <a:xfrm>
            <a:off x="6299200" y="685800"/>
            <a:ext cx="52832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09599" y="2030316"/>
            <a:ext cx="5283199" cy="4141884"/>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BE538F15-4A89-6D44-9443-76BD2F419F22}" type="datetime1">
              <a:rPr lang="en-US" smtClean="0"/>
              <a:t>1/14/25</a:t>
            </a:fld>
            <a:endParaRPr lang="en-US" dirty="0"/>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pPr>
                <a:defRPr/>
              </a:pPr>
              <a:t>‹#›</a:t>
            </a:fld>
            <a:endParaRPr lang="en-US" dirty="0"/>
          </a:p>
        </p:txBody>
      </p:sp>
    </p:spTree>
    <p:extLst>
      <p:ext uri="{BB962C8B-B14F-4D97-AF65-F5344CB8AC3E}">
        <p14:creationId xmlns:p14="http://schemas.microsoft.com/office/powerpoint/2010/main" val="1939911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474134" y="348343"/>
            <a:ext cx="11243733"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26720" y="320040"/>
            <a:ext cx="1133856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8454677" y="3270960"/>
            <a:ext cx="5943600" cy="31608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Date Placeholder 4"/>
          <p:cNvSpPr>
            <a:spLocks noGrp="1"/>
          </p:cNvSpPr>
          <p:nvPr>
            <p:ph type="dt" sz="half" idx="10"/>
          </p:nvPr>
        </p:nvSpPr>
        <p:spPr/>
        <p:txBody>
          <a:bodyPr/>
          <a:lstStyle/>
          <a:p>
            <a:pPr>
              <a:defRPr/>
            </a:pPr>
            <a:fld id="{3BEC5BB2-954B-5D42-81B0-549C7AEA5FD5}" type="datetime1">
              <a:rPr lang="en-US" smtClean="0"/>
              <a:t>1/14/25</a:t>
            </a:fld>
            <a:endParaRPr lang="en-US" dirty="0"/>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pPr>
                <a:defRPr/>
              </a:pPr>
              <a:t>‹#›</a:t>
            </a:fld>
            <a:endParaRPr lang="en-US" dirty="0"/>
          </a:p>
        </p:txBody>
      </p:sp>
      <p:sp>
        <p:nvSpPr>
          <p:cNvPr id="11" name="Picture Placeholder 10"/>
          <p:cNvSpPr>
            <a:spLocks noGrp="1"/>
          </p:cNvSpPr>
          <p:nvPr>
            <p:ph type="pic" sz="quarter" idx="13"/>
          </p:nvPr>
        </p:nvSpPr>
        <p:spPr>
          <a:xfrm>
            <a:off x="6437376" y="457200"/>
            <a:ext cx="4828032" cy="5943600"/>
          </a:xfrm>
        </p:spPr>
        <p:txBody>
          <a:bodyPr/>
          <a:lstStyle>
            <a:lvl1pPr>
              <a:buNone/>
              <a:defRPr/>
            </a:lvl1pPr>
          </a:lstStyle>
          <a:p>
            <a:r>
              <a:rPr lang="en-US"/>
              <a:t>Click icon to add picture</a:t>
            </a:r>
            <a:endParaRPr dirty="0"/>
          </a:p>
        </p:txBody>
      </p:sp>
      <p:sp>
        <p:nvSpPr>
          <p:cNvPr id="12" name="Title 1">
            <a:extLst>
              <a:ext uri="{FF2B5EF4-FFF2-40B4-BE49-F238E27FC236}">
                <a16:creationId xmlns:a16="http://schemas.microsoft.com/office/drawing/2014/main" id="{D837764D-4E09-4E56-864F-94882F88AF66}"/>
              </a:ext>
            </a:extLst>
          </p:cNvPr>
          <p:cNvSpPr>
            <a:spLocks noGrp="1"/>
          </p:cNvSpPr>
          <p:nvPr>
            <p:ph type="title"/>
          </p:nvPr>
        </p:nvSpPr>
        <p:spPr>
          <a:xfrm>
            <a:off x="607481" y="457199"/>
            <a:ext cx="5283200" cy="1162809"/>
          </a:xfrm>
        </p:spPr>
        <p:txBody>
          <a:bodyPr anchor="b"/>
          <a:lstStyle>
            <a:lvl1pPr algn="l">
              <a:defRPr sz="3600" b="0">
                <a:solidFill>
                  <a:schemeClr val="accent1"/>
                </a:solidFill>
                <a:effectLst/>
              </a:defRPr>
            </a:lvl1pPr>
          </a:lstStyle>
          <a:p>
            <a:r>
              <a:rPr lang="en-US" dirty="0"/>
              <a:t>Click to edit Master title style</a:t>
            </a:r>
            <a:endParaRPr dirty="0"/>
          </a:p>
        </p:txBody>
      </p:sp>
      <p:sp>
        <p:nvSpPr>
          <p:cNvPr id="13" name="Text Placeholder 3">
            <a:extLst>
              <a:ext uri="{FF2B5EF4-FFF2-40B4-BE49-F238E27FC236}">
                <a16:creationId xmlns:a16="http://schemas.microsoft.com/office/drawing/2014/main" id="{CF5CE2F5-BE39-4EEA-8925-4E42800E9228}"/>
              </a:ext>
            </a:extLst>
          </p:cNvPr>
          <p:cNvSpPr>
            <a:spLocks noGrp="1"/>
          </p:cNvSpPr>
          <p:nvPr>
            <p:ph type="body" sz="half" idx="2"/>
          </p:nvPr>
        </p:nvSpPr>
        <p:spPr>
          <a:xfrm>
            <a:off x="609599" y="1799492"/>
            <a:ext cx="5283199" cy="4372708"/>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59314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812800" y="2286000"/>
            <a:ext cx="10498667" cy="3840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fld id="{68120F9A-12AA-1E49-BDA2-2D464F283A94}" type="datetime1">
              <a:rPr lang="en-US" smtClean="0"/>
              <a:t>1/14/25</a:t>
            </a:fld>
            <a:endParaRPr lang="en-US" dirty="0"/>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pPr>
                <a:defRPr/>
              </a:pPr>
              <a:t>‹#›</a:t>
            </a:fld>
            <a:endParaRPr lang="en-US" dirty="0"/>
          </a:p>
        </p:txBody>
      </p:sp>
    </p:spTree>
    <p:extLst>
      <p:ext uri="{BB962C8B-B14F-4D97-AF65-F5344CB8AC3E}">
        <p14:creationId xmlns:p14="http://schemas.microsoft.com/office/powerpoint/2010/main" val="1701755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464457" y="362857"/>
            <a:ext cx="11253409"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rot="5400000">
            <a:off x="6423152" y="3349752"/>
            <a:ext cx="5943600" cy="158496"/>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9492776" y="693739"/>
            <a:ext cx="1988024" cy="5432425"/>
          </a:xfrm>
        </p:spPr>
        <p:txBody>
          <a:bodyPr vert="eaVert" tIns="45720" bIns="45720"/>
          <a:lstStyle>
            <a:lvl1pPr algn="l">
              <a:defRPr/>
            </a:lvl1pPr>
          </a:lstStyle>
          <a:p>
            <a:r>
              <a:rPr lang="en-US"/>
              <a:t>Click to edit Master title style</a:t>
            </a:r>
            <a:endParaRPr/>
          </a:p>
        </p:txBody>
      </p:sp>
      <p:sp>
        <p:nvSpPr>
          <p:cNvPr id="3" name="Vertical Text Placeholder 2"/>
          <p:cNvSpPr>
            <a:spLocks noGrp="1"/>
          </p:cNvSpPr>
          <p:nvPr>
            <p:ph type="body" orient="vert" idx="1"/>
          </p:nvPr>
        </p:nvSpPr>
        <p:spPr>
          <a:xfrm>
            <a:off x="609600" y="693739"/>
            <a:ext cx="8026400" cy="5432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fld id="{CBDA810D-5D7E-D241-A273-5D446A81CCB6}" type="datetime1">
              <a:rPr lang="en-US" smtClean="0"/>
              <a:t>1/14/25</a:t>
            </a:fld>
            <a:endParaRPr lang="en-US" dirty="0"/>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pPr>
                <a:defRPr/>
              </a:pPr>
              <a:t>‹#›</a:t>
            </a:fld>
            <a:endParaRPr lang="en-US" dirty="0"/>
          </a:p>
        </p:txBody>
      </p:sp>
    </p:spTree>
    <p:extLst>
      <p:ext uri="{BB962C8B-B14F-4D97-AF65-F5344CB8AC3E}">
        <p14:creationId xmlns:p14="http://schemas.microsoft.com/office/powerpoint/2010/main" val="2490844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pPr>
              <a:defRPr/>
            </a:pPr>
            <a:fld id="{66274D1D-8365-CD42-88FD-49AFE29ABA63}" type="datetime1">
              <a:rPr lang="en-US" smtClean="0"/>
              <a:t>1/14/25</a:t>
            </a:fld>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10" name="Content Placeholder 2"/>
          <p:cNvSpPr>
            <a:spLocks noGrp="1"/>
          </p:cNvSpPr>
          <p:nvPr>
            <p:ph sz="half" idx="14"/>
          </p:nvPr>
        </p:nvSpPr>
        <p:spPr>
          <a:xfrm>
            <a:off x="609598" y="1143000"/>
            <a:ext cx="5384803" cy="24384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2" name="Content Placeholder 2">
            <a:extLst>
              <a:ext uri="{FF2B5EF4-FFF2-40B4-BE49-F238E27FC236}">
                <a16:creationId xmlns:a16="http://schemas.microsoft.com/office/drawing/2014/main" id="{EEAE76CA-C385-4BC8-BC36-447274F340F5}"/>
              </a:ext>
            </a:extLst>
          </p:cNvPr>
          <p:cNvSpPr>
            <a:spLocks noGrp="1"/>
          </p:cNvSpPr>
          <p:nvPr>
            <p:ph sz="half" idx="15"/>
          </p:nvPr>
        </p:nvSpPr>
        <p:spPr>
          <a:xfrm>
            <a:off x="609597" y="3842876"/>
            <a:ext cx="5384803" cy="24384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3" name="Content Placeholder 2">
            <a:extLst>
              <a:ext uri="{FF2B5EF4-FFF2-40B4-BE49-F238E27FC236}">
                <a16:creationId xmlns:a16="http://schemas.microsoft.com/office/drawing/2014/main" id="{92686BC8-4417-4C81-ADE1-79AC050FB9E8}"/>
              </a:ext>
            </a:extLst>
          </p:cNvPr>
          <p:cNvSpPr>
            <a:spLocks noGrp="1"/>
          </p:cNvSpPr>
          <p:nvPr>
            <p:ph sz="half" idx="16"/>
          </p:nvPr>
        </p:nvSpPr>
        <p:spPr>
          <a:xfrm>
            <a:off x="6095997" y="1143000"/>
            <a:ext cx="5486401" cy="24384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4" name="Content Placeholder 2">
            <a:extLst>
              <a:ext uri="{FF2B5EF4-FFF2-40B4-BE49-F238E27FC236}">
                <a16:creationId xmlns:a16="http://schemas.microsoft.com/office/drawing/2014/main" id="{2239E19C-3887-490B-90D1-ED737EEA60CD}"/>
              </a:ext>
            </a:extLst>
          </p:cNvPr>
          <p:cNvSpPr>
            <a:spLocks noGrp="1"/>
          </p:cNvSpPr>
          <p:nvPr>
            <p:ph sz="half" idx="17"/>
          </p:nvPr>
        </p:nvSpPr>
        <p:spPr>
          <a:xfrm>
            <a:off x="6095995" y="3842876"/>
            <a:ext cx="5486401" cy="24384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381809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609599" y="1037492"/>
            <a:ext cx="10972799" cy="53633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49DF87B-F54B-5745-9105-D5C899A5E35B}" type="datetime1">
              <a:rPr lang="en-US" smtClean="0"/>
              <a:t>1/14/25</a:t>
            </a:fld>
            <a:endParaRPr lang="en-US"/>
          </a:p>
        </p:txBody>
      </p:sp>
      <p:sp>
        <p:nvSpPr>
          <p:cNvPr id="6" name="Slide Number Placeholder 5"/>
          <p:cNvSpPr>
            <a:spLocks noGrp="1"/>
          </p:cNvSpPr>
          <p:nvPr>
            <p:ph type="sldNum" sz="quarter" idx="12"/>
          </p:nvPr>
        </p:nvSpPr>
        <p:spPr/>
        <p:txBody>
          <a:bodyPr/>
          <a:lstStyle/>
          <a:p>
            <a:fld id="{3FFF1679-83E0-4571-98D7-4BB535B5F505}" type="slidenum">
              <a:rPr lang="en-US" smtClean="0"/>
              <a:pPr/>
              <a:t>‹#›</a:t>
            </a:fld>
            <a:endParaRPr lang="en-US"/>
          </a:p>
        </p:txBody>
      </p:sp>
    </p:spTree>
    <p:extLst>
      <p:ext uri="{BB962C8B-B14F-4D97-AF65-F5344CB8AC3E}">
        <p14:creationId xmlns:p14="http://schemas.microsoft.com/office/powerpoint/2010/main" val="1515718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435428" y="362858"/>
            <a:ext cx="11253411"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30722" y="3575713"/>
            <a:ext cx="7195561" cy="1340467"/>
          </a:xfrm>
        </p:spPr>
        <p:txBody>
          <a:bodyPr tIns="0" bIns="0" anchor="b" anchorCtr="0"/>
          <a:lstStyle>
            <a:lvl1pPr algn="r">
              <a:defRPr sz="4600" b="0" cap="none" baseline="0">
                <a:solidFill>
                  <a:schemeClr val="accent1"/>
                </a:solidFill>
                <a:effectLst/>
              </a:defRPr>
            </a:lvl1pPr>
          </a:lstStyle>
          <a:p>
            <a:r>
              <a:rPr lang="en-US"/>
              <a:t>Click to edit Master title style</a:t>
            </a:r>
            <a:endParaRPr/>
          </a:p>
        </p:txBody>
      </p:sp>
      <p:sp>
        <p:nvSpPr>
          <p:cNvPr id="3" name="Text Placeholder 2"/>
          <p:cNvSpPr>
            <a:spLocks noGrp="1"/>
          </p:cNvSpPr>
          <p:nvPr>
            <p:ph type="body" idx="1"/>
          </p:nvPr>
        </p:nvSpPr>
        <p:spPr>
          <a:xfrm>
            <a:off x="4130722" y="4980297"/>
            <a:ext cx="719556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1501CDA1-A27D-2741-900B-20980F399C51}" type="datetime1">
              <a:rPr lang="en-US" smtClean="0"/>
              <a:t>1/14/25</a:t>
            </a:fld>
            <a:endParaRPr lang="en-US" dirty="0"/>
          </a:p>
        </p:txBody>
      </p:sp>
      <p:sp>
        <p:nvSpPr>
          <p:cNvPr id="6" name="Slide Number Placeholder 5"/>
          <p:cNvSpPr>
            <a:spLocks noGrp="1"/>
          </p:cNvSpPr>
          <p:nvPr>
            <p:ph type="sldNum" sz="quarter" idx="12"/>
          </p:nvPr>
        </p:nvSpPr>
        <p:spPr>
          <a:xfrm>
            <a:off x="5742432" y="6492241"/>
            <a:ext cx="7112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93238FDB-2D8C-4804-B582-7DB90366B95F}" type="slidenum">
              <a:rPr lang="en-US" smtClean="0"/>
              <a:pPr>
                <a:defRPr/>
              </a:pPr>
              <a:t>‹#›</a:t>
            </a:fld>
            <a:endParaRPr lang="en-US" dirty="0"/>
          </a:p>
        </p:txBody>
      </p:sp>
      <p:sp>
        <p:nvSpPr>
          <p:cNvPr id="9" name="Rectangle 8"/>
          <p:cNvSpPr/>
          <p:nvPr/>
        </p:nvSpPr>
        <p:spPr>
          <a:xfrm rot="5400000">
            <a:off x="694112" y="3349752"/>
            <a:ext cx="5943600" cy="158496"/>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924565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sz="half" idx="1"/>
          </p:nvPr>
        </p:nvSpPr>
        <p:spPr>
          <a:xfrm>
            <a:off x="609598" y="1066800"/>
            <a:ext cx="5283201" cy="4800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97601" y="1066800"/>
            <a:ext cx="5384796" cy="48006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427A4C20-A107-1B41-AAFF-9B604AA56E90}" type="datetime1">
              <a:rPr lang="en-US" smtClean="0"/>
              <a:t>1/14/25</a:t>
            </a:fld>
            <a:endParaRPr lang="en-US" dirty="0"/>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pPr>
                <a:defRPr/>
              </a:pPr>
              <a:t>‹#›</a:t>
            </a:fld>
            <a:endParaRPr lang="en-US" dirty="0"/>
          </a:p>
        </p:txBody>
      </p:sp>
    </p:spTree>
    <p:extLst>
      <p:ext uri="{BB962C8B-B14F-4D97-AF65-F5344CB8AC3E}">
        <p14:creationId xmlns:p14="http://schemas.microsoft.com/office/powerpoint/2010/main" val="4231983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dirty="0"/>
          </a:p>
        </p:txBody>
      </p:sp>
      <p:sp>
        <p:nvSpPr>
          <p:cNvPr id="3" name="Text Placeholder 2"/>
          <p:cNvSpPr>
            <a:spLocks noGrp="1"/>
          </p:cNvSpPr>
          <p:nvPr>
            <p:ph type="body" idx="1"/>
          </p:nvPr>
        </p:nvSpPr>
        <p:spPr>
          <a:xfrm>
            <a:off x="609598" y="974288"/>
            <a:ext cx="5151719" cy="696251"/>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7" y="1824160"/>
            <a:ext cx="5145359" cy="4348833"/>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30678" y="974288"/>
            <a:ext cx="5151719" cy="696251"/>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87569" y="1824160"/>
            <a:ext cx="4994827" cy="4348834"/>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pPr>
              <a:defRPr/>
            </a:pPr>
            <a:fld id="{2A94630D-5B1A-FF49-A214-9E59E34EB944}" type="datetime1">
              <a:rPr lang="en-US" smtClean="0"/>
              <a:t>1/14/25</a:t>
            </a:fld>
            <a:endParaRPr lang="en-US" dirty="0"/>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pPr>
                <a:defRPr/>
              </a:pPr>
              <a:t>‹#›</a:t>
            </a:fld>
            <a:endParaRPr lang="en-US" dirty="0"/>
          </a:p>
        </p:txBody>
      </p:sp>
      <p:cxnSp>
        <p:nvCxnSpPr>
          <p:cNvPr id="11" name="Straight Connector 10"/>
          <p:cNvCxnSpPr>
            <a:cxnSpLocks/>
          </p:cNvCxnSpPr>
          <p:nvPr/>
        </p:nvCxnSpPr>
        <p:spPr>
          <a:xfrm>
            <a:off x="6094943" y="974287"/>
            <a:ext cx="0" cy="519870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54058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09598" y="1000017"/>
            <a:ext cx="10972796" cy="246711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FBDD2842-0C4A-8B47-A023-7500EC2DA67B}" type="datetime1">
              <a:rPr lang="en-US" smtClean="0"/>
              <a:t>1/14/25</a:t>
            </a:fld>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609597" y="3664654"/>
            <a:ext cx="10972796" cy="2677531"/>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342497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228862" y="978879"/>
            <a:ext cx="5353535" cy="2819399"/>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A6DA13B5-EE61-504E-8367-80EAA8021421}" type="datetime1">
              <a:rPr lang="en-US" smtClean="0"/>
              <a:t>1/14/25</a:t>
            </a:fld>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6228861" y="3950678"/>
            <a:ext cx="5353535" cy="2175487"/>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Placeholder 2"/>
          <p:cNvSpPr>
            <a:spLocks noGrp="1"/>
          </p:cNvSpPr>
          <p:nvPr>
            <p:ph sz="half" idx="14"/>
          </p:nvPr>
        </p:nvSpPr>
        <p:spPr>
          <a:xfrm>
            <a:off x="609599" y="978878"/>
            <a:ext cx="5353533" cy="5147286"/>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765015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pPr>
              <a:defRPr/>
            </a:pPr>
            <a:fld id="{89355619-333C-B245-8B55-A2EFC8A06CA1}" type="datetime1">
              <a:rPr lang="en-US" smtClean="0"/>
              <a:t>1/14/25</a:t>
            </a:fld>
            <a:endParaRPr lang="en-US" dirty="0"/>
          </a:p>
        </p:txBody>
      </p:sp>
      <p:sp>
        <p:nvSpPr>
          <p:cNvPr id="7" name="Slide Number Placeholder 6"/>
          <p:cNvSpPr>
            <a:spLocks noGrp="1"/>
          </p:cNvSpPr>
          <p:nvPr>
            <p:ph type="sldNum" sz="quarter" idx="12"/>
          </p:nvPr>
        </p:nvSpPr>
        <p:spPr/>
        <p:txBody>
          <a:bodyPr/>
          <a:lstStyle/>
          <a:p>
            <a:pPr>
              <a:defRPr/>
            </a:pPr>
            <a:fld id="{F69DAB5F-4C32-47E8-A254-E438E2D0D3F6}" type="slidenum">
              <a:rPr lang="en-US" smtClean="0"/>
              <a:pPr>
                <a:defRPr/>
              </a:pPr>
              <a:t>‹#›</a:t>
            </a:fld>
            <a:endParaRPr lang="en-US" dirty="0"/>
          </a:p>
        </p:txBody>
      </p:sp>
      <p:sp>
        <p:nvSpPr>
          <p:cNvPr id="10" name="Content Placeholder 2"/>
          <p:cNvSpPr>
            <a:spLocks noGrp="1"/>
          </p:cNvSpPr>
          <p:nvPr>
            <p:ph sz="half" idx="14"/>
          </p:nvPr>
        </p:nvSpPr>
        <p:spPr>
          <a:xfrm>
            <a:off x="609598" y="1017603"/>
            <a:ext cx="5345724" cy="2329335"/>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Content Placeholder 2"/>
          <p:cNvSpPr>
            <a:spLocks noGrp="1"/>
          </p:cNvSpPr>
          <p:nvPr>
            <p:ph sz="half" idx="15"/>
          </p:nvPr>
        </p:nvSpPr>
        <p:spPr>
          <a:xfrm>
            <a:off x="609597" y="3511064"/>
            <a:ext cx="5345724" cy="2819398"/>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2" name="Content Placeholder 2">
            <a:extLst>
              <a:ext uri="{FF2B5EF4-FFF2-40B4-BE49-F238E27FC236}">
                <a16:creationId xmlns:a16="http://schemas.microsoft.com/office/drawing/2014/main" id="{96116B91-06E0-4EFB-86A8-C44992990952}"/>
              </a:ext>
            </a:extLst>
          </p:cNvPr>
          <p:cNvSpPr>
            <a:spLocks noGrp="1"/>
          </p:cNvSpPr>
          <p:nvPr>
            <p:ph sz="half" idx="16"/>
          </p:nvPr>
        </p:nvSpPr>
        <p:spPr>
          <a:xfrm>
            <a:off x="6236673" y="1017603"/>
            <a:ext cx="5345724" cy="2329335"/>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a:extLst>
              <a:ext uri="{FF2B5EF4-FFF2-40B4-BE49-F238E27FC236}">
                <a16:creationId xmlns:a16="http://schemas.microsoft.com/office/drawing/2014/main" id="{9DC43B17-1913-4F94-B7BC-5328C3F063A9}"/>
              </a:ext>
            </a:extLst>
          </p:cNvPr>
          <p:cNvSpPr>
            <a:spLocks noGrp="1"/>
          </p:cNvSpPr>
          <p:nvPr>
            <p:ph sz="half" idx="17"/>
          </p:nvPr>
        </p:nvSpPr>
        <p:spPr>
          <a:xfrm>
            <a:off x="6236671" y="3511064"/>
            <a:ext cx="5345724" cy="2819398"/>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628413664"/>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a:defRPr/>
            </a:pPr>
            <a:fld id="{9C2DE2B6-93BC-1C4F-B028-18B4723E4A08}" type="datetime1">
              <a:rPr lang="en-US" smtClean="0"/>
              <a:t>1/14/25</a:t>
            </a:fld>
            <a:endParaRPr lang="en-US" dirty="0"/>
          </a:p>
        </p:txBody>
      </p:sp>
      <p:sp>
        <p:nvSpPr>
          <p:cNvPr id="5" name="Slide Number Placeholder 4"/>
          <p:cNvSpPr>
            <a:spLocks noGrp="1"/>
          </p:cNvSpPr>
          <p:nvPr>
            <p:ph type="sldNum" sz="quarter" idx="12"/>
          </p:nvPr>
        </p:nvSpPr>
        <p:spPr>
          <a:xfrm>
            <a:off x="0" y="6525116"/>
            <a:ext cx="609600" cy="332885"/>
          </a:xfrm>
        </p:spPr>
        <p:txBody>
          <a:bodyPr/>
          <a:lstStyle/>
          <a:p>
            <a:pPr>
              <a:defRPr/>
            </a:pPr>
            <a:fld id="{97012834-41A2-49E3-8762-B14EE3F5CFB1}" type="slidenum">
              <a:rPr lang="en-US" smtClean="0"/>
              <a:pPr>
                <a:defRPr/>
              </a:pPr>
              <a:t>‹#›</a:t>
            </a:fld>
            <a:endParaRPr lang="en-US" dirty="0"/>
          </a:p>
        </p:txBody>
      </p:sp>
    </p:spTree>
    <p:extLst>
      <p:ext uri="{BB962C8B-B14F-4D97-AF65-F5344CB8AC3E}">
        <p14:creationId xmlns:p14="http://schemas.microsoft.com/office/powerpoint/2010/main" val="3903362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99" y="126708"/>
            <a:ext cx="10972797" cy="546071"/>
          </a:xfrm>
          <a:prstGeom prst="rect">
            <a:avLst/>
          </a:prstGeom>
          <a:effectLst/>
        </p:spPr>
        <p:txBody>
          <a:bodyPr vert="horz" lIns="91440" tIns="0" rIns="91440" bIns="0" rtlCol="0" anchor="b" anchorCtr="0">
            <a:noAutofit/>
          </a:bodyPr>
          <a:lstStyle/>
          <a:p>
            <a:r>
              <a:rPr lang="en-US"/>
              <a:t>Click to edit Master title style</a:t>
            </a:r>
            <a:endParaRPr dirty="0"/>
          </a:p>
        </p:txBody>
      </p:sp>
      <p:sp>
        <p:nvSpPr>
          <p:cNvPr id="3" name="Text Placeholder 2"/>
          <p:cNvSpPr>
            <a:spLocks noGrp="1"/>
          </p:cNvSpPr>
          <p:nvPr>
            <p:ph type="body" idx="1"/>
          </p:nvPr>
        </p:nvSpPr>
        <p:spPr>
          <a:xfrm>
            <a:off x="609599" y="1037493"/>
            <a:ext cx="10972799" cy="52720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8920480" y="6492876"/>
            <a:ext cx="28448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89355619-333C-B245-8B55-A2EFC8A06CA1}" type="datetime1">
              <a:rPr lang="en-US" smtClean="0"/>
              <a:t>1/14/25</a:t>
            </a:fld>
            <a:endParaRPr lang="en-US" dirty="0"/>
          </a:p>
        </p:txBody>
      </p:sp>
      <p:sp>
        <p:nvSpPr>
          <p:cNvPr id="5" name="Footer Placeholder 4"/>
          <p:cNvSpPr>
            <a:spLocks noGrp="1"/>
          </p:cNvSpPr>
          <p:nvPr>
            <p:ph type="ftr" sz="quarter" idx="3"/>
          </p:nvPr>
        </p:nvSpPr>
        <p:spPr>
          <a:xfrm>
            <a:off x="424329" y="6492876"/>
            <a:ext cx="4554072"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r>
              <a:rPr lang="en-US"/>
              <a:t>© 2017 Pearson Education, Inc., Hoboken, NJ. All rights reserved.</a:t>
            </a:r>
            <a:endParaRPr lang="en-US" dirty="0"/>
          </a:p>
        </p:txBody>
      </p:sp>
      <p:sp>
        <p:nvSpPr>
          <p:cNvPr id="6" name="Slide Number Placeholder 5"/>
          <p:cNvSpPr>
            <a:spLocks noGrp="1"/>
          </p:cNvSpPr>
          <p:nvPr>
            <p:ph type="sldNum" sz="quarter" idx="4"/>
          </p:nvPr>
        </p:nvSpPr>
        <p:spPr>
          <a:xfrm>
            <a:off x="0" y="6492876"/>
            <a:ext cx="609600" cy="365124"/>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F69DAB5F-4C32-47E8-A254-E438E2D0D3F6}" type="slidenum">
              <a:rPr lang="en-US" smtClean="0"/>
              <a:pPr>
                <a:defRPr/>
              </a:pPr>
              <a:t>‹#›</a:t>
            </a:fld>
            <a:endParaRPr lang="en-US" dirty="0"/>
          </a:p>
        </p:txBody>
      </p:sp>
      <p:sp>
        <p:nvSpPr>
          <p:cNvPr id="10" name="Rectangle 9"/>
          <p:cNvSpPr/>
          <p:nvPr/>
        </p:nvSpPr>
        <p:spPr>
          <a:xfrm>
            <a:off x="609596" y="778764"/>
            <a:ext cx="109728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680504743"/>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Lst>
  <p:hf sldNum="0" hdr="0" dt="0"/>
  <p:txStyles>
    <p:titleStyle>
      <a:lvl1pPr algn="ctr" defTabSz="914400" rtl="0" eaLnBrk="1" latinLnBrk="0" hangingPunct="1">
        <a:lnSpc>
          <a:spcPts val="5400"/>
        </a:lnSpc>
        <a:spcBef>
          <a:spcPct val="0"/>
        </a:spcBef>
        <a:buNone/>
        <a:defRPr sz="4000" kern="1200">
          <a:solidFill>
            <a:srgbClr val="AC0000"/>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6.png"/><Relationship Id="rId7"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 Id="rId9" Type="http://schemas.openxmlformats.org/officeDocument/2006/relationships/image" Target="../media/image13.tiff"/></Relationships>
</file>

<file path=ppt/slides/_rels/slide1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image" Target="../media/image45.pdf"/><Relationship Id="rId2" Type="http://schemas.openxmlformats.org/officeDocument/2006/relationships/notesSlide" Target="../notesSlides/notesSlide64.xml"/><Relationship Id="rId1" Type="http://schemas.openxmlformats.org/officeDocument/2006/relationships/slideLayout" Target="../slideLayouts/slideLayout10.xml"/><Relationship Id="rId4" Type="http://schemas.openxmlformats.org/officeDocument/2006/relationships/image" Target="../media/image73.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6.png"/><Relationship Id="rId7"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 Id="rId9" Type="http://schemas.openxmlformats.org/officeDocument/2006/relationships/image" Target="../media/image13.tiff"/></Relationships>
</file>

<file path=ppt/slides/_rels/slide11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6.png"/><Relationship Id="rId7"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 Id="rId9" Type="http://schemas.openxmlformats.org/officeDocument/2006/relationships/image" Target="../media/image13.tiff"/></Relationships>
</file>

<file path=ppt/slides/_rels/slide13.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6.png"/><Relationship Id="rId7"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 Id="rId9" Type="http://schemas.openxmlformats.org/officeDocument/2006/relationships/image" Target="../media/image13.tiff"/></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emf"/></Relationships>
</file>

<file path=ppt/slides/_rels/slide6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6.png"/><Relationship Id="rId7"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 Id="rId9" Type="http://schemas.openxmlformats.org/officeDocument/2006/relationships/image" Target="../media/image13.tif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10" Type="http://schemas.openxmlformats.org/officeDocument/2006/relationships/image" Target="../media/image66.png"/><Relationship Id="rId4" Type="http://schemas.openxmlformats.org/officeDocument/2006/relationships/diagramLayout" Target="../diagrams/layout12.xml"/><Relationship Id="rId9" Type="http://schemas.openxmlformats.org/officeDocument/2006/relationships/image" Target="../media/image65.png"/></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1CFEE-BDC3-D1BF-8067-230B897C252E}"/>
              </a:ext>
            </a:extLst>
          </p:cNvPr>
          <p:cNvSpPr>
            <a:spLocks noGrp="1"/>
          </p:cNvSpPr>
          <p:nvPr>
            <p:ph type="ctrTitle"/>
          </p:nvPr>
        </p:nvSpPr>
        <p:spPr/>
        <p:txBody>
          <a:bodyPr/>
          <a:lstStyle/>
          <a:p>
            <a:r>
              <a:rPr lang="en-US" dirty="0"/>
              <a:t>Computer System Overview</a:t>
            </a:r>
          </a:p>
        </p:txBody>
      </p:sp>
      <p:sp>
        <p:nvSpPr>
          <p:cNvPr id="3" name="Subtitle 2">
            <a:extLst>
              <a:ext uri="{FF2B5EF4-FFF2-40B4-BE49-F238E27FC236}">
                <a16:creationId xmlns:a16="http://schemas.microsoft.com/office/drawing/2014/main" id="{DE6F2D0D-1495-C2DA-43B5-9F368DE4B760}"/>
              </a:ext>
            </a:extLst>
          </p:cNvPr>
          <p:cNvSpPr>
            <a:spLocks noGrp="1"/>
          </p:cNvSpPr>
          <p:nvPr>
            <p:ph type="subTitle" idx="1"/>
          </p:nvPr>
        </p:nvSpPr>
        <p:spPr/>
        <p:txBody>
          <a:bodyPr/>
          <a:lstStyle/>
          <a:p>
            <a:r>
              <a:rPr lang="en-US" dirty="0"/>
              <a:t>Dong Chen</a:t>
            </a:r>
          </a:p>
        </p:txBody>
      </p:sp>
      <p:sp>
        <p:nvSpPr>
          <p:cNvPr id="5" name="Footer Placeholder 4">
            <a:extLst>
              <a:ext uri="{FF2B5EF4-FFF2-40B4-BE49-F238E27FC236}">
                <a16:creationId xmlns:a16="http://schemas.microsoft.com/office/drawing/2014/main" id="{3E8CC6A8-4C3D-56DB-D0ED-002DC99B7698}"/>
              </a:ext>
            </a:extLst>
          </p:cNvPr>
          <p:cNvSpPr txBox="1">
            <a:spLocks/>
          </p:cNvSpPr>
          <p:nvPr/>
        </p:nvSpPr>
        <p:spPr>
          <a:xfrm>
            <a:off x="152400" y="6400800"/>
            <a:ext cx="4876800" cy="365125"/>
          </a:xfrm>
          <a:prstGeom prst="rect">
            <a:avLst/>
          </a:prstGeom>
        </p:spPr>
        <p:txBody>
          <a:bodyPr vert="horz" lIns="91440" tIns="45720" rIns="91440" bIns="45720" rtlCol="0" anchor="ctr"/>
          <a:lstStyle>
            <a:defPPr>
              <a:defRPr lang="en-US"/>
            </a:defPPr>
            <a:lvl1pPr marL="0" algn="l" defTabSz="914400" rtl="0" eaLnBrk="1" fontAlgn="base" latinLnBrk="0" hangingPunct="1">
              <a:spcBef>
                <a:spcPct val="0"/>
              </a:spcBef>
              <a:spcAft>
                <a:spcPct val="0"/>
              </a:spcAft>
              <a:defRPr sz="1100" b="1" kern="1200">
                <a:solidFill>
                  <a:schemeClr val="bg1">
                    <a:lumMod val="65000"/>
                  </a:schemeClr>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a:t>Slide credits: © 2017 Pearson Education, Inc., Hoboken, NJ. All rights reserved.</a:t>
            </a:r>
          </a:p>
        </p:txBody>
      </p:sp>
    </p:spTree>
    <p:extLst>
      <p:ext uri="{BB962C8B-B14F-4D97-AF65-F5344CB8AC3E}">
        <p14:creationId xmlns:p14="http://schemas.microsoft.com/office/powerpoint/2010/main" val="2746666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734A4-29F3-A940-8F8F-3E8383FD9234}"/>
              </a:ext>
            </a:extLst>
          </p:cNvPr>
          <p:cNvSpPr>
            <a:spLocks noGrp="1"/>
          </p:cNvSpPr>
          <p:nvPr>
            <p:ph type="title"/>
          </p:nvPr>
        </p:nvSpPr>
        <p:spPr/>
        <p:txBody>
          <a:bodyPr/>
          <a:lstStyle/>
          <a:p>
            <a:pPr>
              <a:defRPr/>
            </a:pPr>
            <a:r>
              <a:rPr lang="en-US" dirty="0"/>
              <a:t>Example of Computer Systems</a:t>
            </a:r>
          </a:p>
        </p:txBody>
      </p:sp>
      <p:pic>
        <p:nvPicPr>
          <p:cNvPr id="66562" name="Picture 4">
            <a:extLst>
              <a:ext uri="{FF2B5EF4-FFF2-40B4-BE49-F238E27FC236}">
                <a16:creationId xmlns:a16="http://schemas.microsoft.com/office/drawing/2014/main" id="{62ACA252-9E6C-E84D-9EF3-1EC6F5C22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476" y="2967209"/>
            <a:ext cx="979714" cy="9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Picture 3">
            <a:extLst>
              <a:ext uri="{FF2B5EF4-FFF2-40B4-BE49-F238E27FC236}">
                <a16:creationId xmlns:a16="http://schemas.microsoft.com/office/drawing/2014/main" id="{880BD3F6-F86E-6C47-A161-9B14426EA0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0272" b="27675"/>
          <a:stretch>
            <a:fillRect/>
          </a:stretch>
        </p:blipFill>
        <p:spPr bwMode="auto">
          <a:xfrm>
            <a:off x="4825433" y="3030993"/>
            <a:ext cx="1816554" cy="575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5">
            <a:extLst>
              <a:ext uri="{FF2B5EF4-FFF2-40B4-BE49-F238E27FC236}">
                <a16:creationId xmlns:a16="http://schemas.microsoft.com/office/drawing/2014/main" id="{EFDEB1CE-037D-5343-B3F2-EAF0BC7F02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94" r="12587" b="14220"/>
          <a:stretch>
            <a:fillRect/>
          </a:stretch>
        </p:blipFill>
        <p:spPr bwMode="auto">
          <a:xfrm>
            <a:off x="8875685" y="889143"/>
            <a:ext cx="1775732" cy="1047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6">
            <a:extLst>
              <a:ext uri="{FF2B5EF4-FFF2-40B4-BE49-F238E27FC236}">
                <a16:creationId xmlns:a16="http://schemas.microsoft.com/office/drawing/2014/main" id="{A14F0F83-5225-0748-8A91-D296B17D2C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0191" y="2038520"/>
            <a:ext cx="1209335" cy="161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7">
            <a:extLst>
              <a:ext uri="{FF2B5EF4-FFF2-40B4-BE49-F238E27FC236}">
                <a16:creationId xmlns:a16="http://schemas.microsoft.com/office/drawing/2014/main" id="{62541BA3-513E-AF43-BC1E-9FCE5220B1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4927" y="3754296"/>
            <a:ext cx="1316491" cy="98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9">
            <a:extLst>
              <a:ext uri="{FF2B5EF4-FFF2-40B4-BE49-F238E27FC236}">
                <a16:creationId xmlns:a16="http://schemas.microsoft.com/office/drawing/2014/main" id="{8E44EE00-9E90-E34D-9A7B-AF02C98576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76836" y="4853923"/>
            <a:ext cx="2791165" cy="98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6568" name="Straight Arrow Connector 17">
            <a:extLst>
              <a:ext uri="{FF2B5EF4-FFF2-40B4-BE49-F238E27FC236}">
                <a16:creationId xmlns:a16="http://schemas.microsoft.com/office/drawing/2014/main" id="{62FFD8A2-6B82-5444-95C1-322B942116E0}"/>
              </a:ext>
            </a:extLst>
          </p:cNvPr>
          <p:cNvCxnSpPr>
            <a:cxnSpLocks/>
          </p:cNvCxnSpPr>
          <p:nvPr/>
        </p:nvCxnSpPr>
        <p:spPr bwMode="auto">
          <a:xfrm flipH="1" flipV="1">
            <a:off x="6835889" y="5361641"/>
            <a:ext cx="1040946" cy="210485"/>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66569" name="Picture 19">
            <a:extLst>
              <a:ext uri="{FF2B5EF4-FFF2-40B4-BE49-F238E27FC236}">
                <a16:creationId xmlns:a16="http://schemas.microsoft.com/office/drawing/2014/main" id="{D9D8956A-4252-2447-82AC-9CBFBAD81C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0272" b="27675"/>
          <a:stretch>
            <a:fillRect/>
          </a:stretch>
        </p:blipFill>
        <p:spPr bwMode="auto">
          <a:xfrm>
            <a:off x="2739715" y="3075641"/>
            <a:ext cx="1741289" cy="54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0" name="TextBox 18">
            <a:extLst>
              <a:ext uri="{FF2B5EF4-FFF2-40B4-BE49-F238E27FC236}">
                <a16:creationId xmlns:a16="http://schemas.microsoft.com/office/drawing/2014/main" id="{983B9CB0-97E2-1B41-9841-6D21BA055299}"/>
              </a:ext>
            </a:extLst>
          </p:cNvPr>
          <p:cNvSpPr txBox="1">
            <a:spLocks noChangeArrowheads="1"/>
          </p:cNvSpPr>
          <p:nvPr/>
        </p:nvSpPr>
        <p:spPr bwMode="auto">
          <a:xfrm>
            <a:off x="3219365" y="3782362"/>
            <a:ext cx="1115626"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Yahoo API</a:t>
            </a:r>
          </a:p>
        </p:txBody>
      </p:sp>
      <p:pic>
        <p:nvPicPr>
          <p:cNvPr id="66571" name="Picture 21">
            <a:extLst>
              <a:ext uri="{FF2B5EF4-FFF2-40B4-BE49-F238E27FC236}">
                <a16:creationId xmlns:a16="http://schemas.microsoft.com/office/drawing/2014/main" id="{1FA499E8-FC13-7544-869E-B347422A82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40836" y="2191602"/>
            <a:ext cx="663348" cy="49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Picture 23">
            <a:extLst>
              <a:ext uri="{FF2B5EF4-FFF2-40B4-BE49-F238E27FC236}">
                <a16:creationId xmlns:a16="http://schemas.microsoft.com/office/drawing/2014/main" id="{DE3E002D-DE55-5E4C-A8A7-C1D18DF1B8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00793" y="3422622"/>
            <a:ext cx="663348" cy="498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Picture 24">
            <a:extLst>
              <a:ext uri="{FF2B5EF4-FFF2-40B4-BE49-F238E27FC236}">
                <a16:creationId xmlns:a16="http://schemas.microsoft.com/office/drawing/2014/main" id="{4F06617A-5A16-8B45-8168-AFFED0A002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3026" y="5089923"/>
            <a:ext cx="663348" cy="49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6574" name="Straight Arrow Connector 26">
            <a:extLst>
              <a:ext uri="{FF2B5EF4-FFF2-40B4-BE49-F238E27FC236}">
                <a16:creationId xmlns:a16="http://schemas.microsoft.com/office/drawing/2014/main" id="{A00C3482-AD66-7449-8A8E-B348115C5F98}"/>
              </a:ext>
            </a:extLst>
          </p:cNvPr>
          <p:cNvCxnSpPr>
            <a:cxnSpLocks/>
            <a:stCxn id="66566" idx="1"/>
          </p:cNvCxnSpPr>
          <p:nvPr/>
        </p:nvCxnSpPr>
        <p:spPr bwMode="auto">
          <a:xfrm flipH="1" flipV="1">
            <a:off x="8177894" y="3672654"/>
            <a:ext cx="1157033" cy="576603"/>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6575" name="Straight Arrow Connector 28">
            <a:extLst>
              <a:ext uri="{FF2B5EF4-FFF2-40B4-BE49-F238E27FC236}">
                <a16:creationId xmlns:a16="http://schemas.microsoft.com/office/drawing/2014/main" id="{6E979F1B-E1E0-D446-A574-670D1E1B4F5D}"/>
              </a:ext>
            </a:extLst>
          </p:cNvPr>
          <p:cNvCxnSpPr>
            <a:cxnSpLocks/>
          </p:cNvCxnSpPr>
          <p:nvPr/>
        </p:nvCxnSpPr>
        <p:spPr bwMode="auto">
          <a:xfrm flipH="1">
            <a:off x="8177894" y="2940420"/>
            <a:ext cx="1171065" cy="73223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6576" name="Straight Arrow Connector 30">
            <a:extLst>
              <a:ext uri="{FF2B5EF4-FFF2-40B4-BE49-F238E27FC236}">
                <a16:creationId xmlns:a16="http://schemas.microsoft.com/office/drawing/2014/main" id="{293A112F-7180-B945-AEF9-D93295B4B621}"/>
              </a:ext>
            </a:extLst>
          </p:cNvPr>
          <p:cNvCxnSpPr>
            <a:cxnSpLocks/>
          </p:cNvCxnSpPr>
          <p:nvPr/>
        </p:nvCxnSpPr>
        <p:spPr bwMode="auto">
          <a:xfrm flipH="1">
            <a:off x="8116661" y="1923710"/>
            <a:ext cx="759024" cy="517922"/>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6577" name="Straight Arrow Connector 35">
            <a:extLst>
              <a:ext uri="{FF2B5EF4-FFF2-40B4-BE49-F238E27FC236}">
                <a16:creationId xmlns:a16="http://schemas.microsoft.com/office/drawing/2014/main" id="{C3BFB4DF-5946-4C4E-97ED-B435685708E3}"/>
              </a:ext>
            </a:extLst>
          </p:cNvPr>
          <p:cNvCxnSpPr>
            <a:cxnSpLocks/>
          </p:cNvCxnSpPr>
          <p:nvPr/>
        </p:nvCxnSpPr>
        <p:spPr bwMode="auto">
          <a:xfrm flipH="1">
            <a:off x="6490182" y="2553892"/>
            <a:ext cx="1234848" cy="622527"/>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6578" name="Straight Arrow Connector 42">
            <a:extLst>
              <a:ext uri="{FF2B5EF4-FFF2-40B4-BE49-F238E27FC236}">
                <a16:creationId xmlns:a16="http://schemas.microsoft.com/office/drawing/2014/main" id="{F3394C93-50BF-7747-BE19-5F57E85DD5DC}"/>
              </a:ext>
            </a:extLst>
          </p:cNvPr>
          <p:cNvCxnSpPr>
            <a:cxnSpLocks/>
          </p:cNvCxnSpPr>
          <p:nvPr/>
        </p:nvCxnSpPr>
        <p:spPr bwMode="auto">
          <a:xfrm flipH="1" flipV="1">
            <a:off x="6483805" y="3472373"/>
            <a:ext cx="1302459" cy="225794"/>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6579" name="Straight Arrow Connector 44">
            <a:extLst>
              <a:ext uri="{FF2B5EF4-FFF2-40B4-BE49-F238E27FC236}">
                <a16:creationId xmlns:a16="http://schemas.microsoft.com/office/drawing/2014/main" id="{B20E2600-1F58-5549-AA77-1F3FE3B32D63}"/>
              </a:ext>
            </a:extLst>
          </p:cNvPr>
          <p:cNvCxnSpPr>
            <a:cxnSpLocks/>
          </p:cNvCxnSpPr>
          <p:nvPr/>
        </p:nvCxnSpPr>
        <p:spPr bwMode="auto">
          <a:xfrm flipH="1" flipV="1">
            <a:off x="5641863" y="3634383"/>
            <a:ext cx="923585" cy="1504014"/>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6580" name="Curved Up Arrow 45">
            <a:extLst>
              <a:ext uri="{FF2B5EF4-FFF2-40B4-BE49-F238E27FC236}">
                <a16:creationId xmlns:a16="http://schemas.microsoft.com/office/drawing/2014/main" id="{4E762B4D-0693-2649-A4A7-32733F60D4EF}"/>
              </a:ext>
            </a:extLst>
          </p:cNvPr>
          <p:cNvSpPr>
            <a:spLocks noChangeArrowheads="1"/>
          </p:cNvSpPr>
          <p:nvPr/>
        </p:nvSpPr>
        <p:spPr bwMode="auto">
          <a:xfrm>
            <a:off x="3131345" y="2558994"/>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6581" name="TextBox 46">
            <a:extLst>
              <a:ext uri="{FF2B5EF4-FFF2-40B4-BE49-F238E27FC236}">
                <a16:creationId xmlns:a16="http://schemas.microsoft.com/office/drawing/2014/main" id="{34661CDD-A72F-E242-9B14-20C24CD02C93}"/>
              </a:ext>
            </a:extLst>
          </p:cNvPr>
          <p:cNvSpPr txBox="1">
            <a:spLocks noChangeArrowheads="1"/>
          </p:cNvSpPr>
          <p:nvPr/>
        </p:nvSpPr>
        <p:spPr bwMode="auto">
          <a:xfrm>
            <a:off x="2918309" y="2199256"/>
            <a:ext cx="888385"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location</a:t>
            </a:r>
          </a:p>
        </p:txBody>
      </p:sp>
      <p:sp>
        <p:nvSpPr>
          <p:cNvPr id="66582" name="Curved Up Arrow 48">
            <a:extLst>
              <a:ext uri="{FF2B5EF4-FFF2-40B4-BE49-F238E27FC236}">
                <a16:creationId xmlns:a16="http://schemas.microsoft.com/office/drawing/2014/main" id="{BCC91841-7E84-E041-AB65-5843F8FE6F19}"/>
              </a:ext>
            </a:extLst>
          </p:cNvPr>
          <p:cNvSpPr>
            <a:spLocks noChangeArrowheads="1"/>
          </p:cNvSpPr>
          <p:nvPr/>
        </p:nvSpPr>
        <p:spPr bwMode="auto">
          <a:xfrm>
            <a:off x="3758974" y="2553891"/>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6583" name="TextBox 47">
            <a:extLst>
              <a:ext uri="{FF2B5EF4-FFF2-40B4-BE49-F238E27FC236}">
                <a16:creationId xmlns:a16="http://schemas.microsoft.com/office/drawing/2014/main" id="{B8974D7B-580E-0640-8AD8-C2E88F47716C}"/>
              </a:ext>
            </a:extLst>
          </p:cNvPr>
          <p:cNvSpPr txBox="1">
            <a:spLocks noChangeArrowheads="1"/>
          </p:cNvSpPr>
          <p:nvPr/>
        </p:nvSpPr>
        <p:spPr bwMode="auto">
          <a:xfrm>
            <a:off x="3677332" y="2220943"/>
            <a:ext cx="1180323"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forecasting</a:t>
            </a:r>
          </a:p>
        </p:txBody>
      </p:sp>
      <p:sp>
        <p:nvSpPr>
          <p:cNvPr id="66584" name="Curved Up Arrow 50">
            <a:extLst>
              <a:ext uri="{FF2B5EF4-FFF2-40B4-BE49-F238E27FC236}">
                <a16:creationId xmlns:a16="http://schemas.microsoft.com/office/drawing/2014/main" id="{19F5A621-FC33-1D44-A987-E033BF00999D}"/>
              </a:ext>
            </a:extLst>
          </p:cNvPr>
          <p:cNvSpPr>
            <a:spLocks noChangeArrowheads="1"/>
          </p:cNvSpPr>
          <p:nvPr/>
        </p:nvSpPr>
        <p:spPr bwMode="auto">
          <a:xfrm>
            <a:off x="3140275" y="4273494"/>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6585" name="TextBox 49">
            <a:extLst>
              <a:ext uri="{FF2B5EF4-FFF2-40B4-BE49-F238E27FC236}">
                <a16:creationId xmlns:a16="http://schemas.microsoft.com/office/drawing/2014/main" id="{C05CDE77-962E-6D46-B940-CF543CCBCEFA}"/>
              </a:ext>
            </a:extLst>
          </p:cNvPr>
          <p:cNvSpPr txBox="1">
            <a:spLocks noChangeArrowheads="1"/>
          </p:cNvSpPr>
          <p:nvPr/>
        </p:nvSpPr>
        <p:spPr bwMode="auto">
          <a:xfrm>
            <a:off x="3163237" y="4709774"/>
            <a:ext cx="697627"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Alerts</a:t>
            </a:r>
          </a:p>
        </p:txBody>
      </p:sp>
      <p:sp>
        <p:nvSpPr>
          <p:cNvPr id="66586" name="Curved Up Arrow 52">
            <a:extLst>
              <a:ext uri="{FF2B5EF4-FFF2-40B4-BE49-F238E27FC236}">
                <a16:creationId xmlns:a16="http://schemas.microsoft.com/office/drawing/2014/main" id="{9CC7B4A5-B010-5045-882E-C03E7165D900}"/>
              </a:ext>
            </a:extLst>
          </p:cNvPr>
          <p:cNvSpPr>
            <a:spLocks noChangeArrowheads="1"/>
          </p:cNvSpPr>
          <p:nvPr/>
        </p:nvSpPr>
        <p:spPr bwMode="auto">
          <a:xfrm>
            <a:off x="3917157" y="4254359"/>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6587" name="TextBox 51">
            <a:extLst>
              <a:ext uri="{FF2B5EF4-FFF2-40B4-BE49-F238E27FC236}">
                <a16:creationId xmlns:a16="http://schemas.microsoft.com/office/drawing/2014/main" id="{DC62D7C8-C762-3248-A9B4-EFA4C629A14D}"/>
              </a:ext>
            </a:extLst>
          </p:cNvPr>
          <p:cNvSpPr txBox="1">
            <a:spLocks noChangeArrowheads="1"/>
          </p:cNvSpPr>
          <p:nvPr/>
        </p:nvSpPr>
        <p:spPr bwMode="auto">
          <a:xfrm>
            <a:off x="3821481" y="4709774"/>
            <a:ext cx="1098762"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SQLite DB</a:t>
            </a:r>
          </a:p>
        </p:txBody>
      </p:sp>
      <p:sp>
        <p:nvSpPr>
          <p:cNvPr id="66588" name="Curved Up Arrow 54">
            <a:extLst>
              <a:ext uri="{FF2B5EF4-FFF2-40B4-BE49-F238E27FC236}">
                <a16:creationId xmlns:a16="http://schemas.microsoft.com/office/drawing/2014/main" id="{84818B54-6001-BA47-A699-6A53EE60D482}"/>
              </a:ext>
            </a:extLst>
          </p:cNvPr>
          <p:cNvSpPr>
            <a:spLocks noChangeArrowheads="1"/>
          </p:cNvSpPr>
          <p:nvPr/>
        </p:nvSpPr>
        <p:spPr bwMode="auto">
          <a:xfrm>
            <a:off x="8679232" y="2417395"/>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6589" name="Curved Up Arrow 55">
            <a:extLst>
              <a:ext uri="{FF2B5EF4-FFF2-40B4-BE49-F238E27FC236}">
                <a16:creationId xmlns:a16="http://schemas.microsoft.com/office/drawing/2014/main" id="{CEFE782E-08DD-EC4B-9278-4DFC6C2D70B9}"/>
              </a:ext>
            </a:extLst>
          </p:cNvPr>
          <p:cNvSpPr>
            <a:spLocks noChangeArrowheads="1"/>
          </p:cNvSpPr>
          <p:nvPr/>
        </p:nvSpPr>
        <p:spPr bwMode="auto">
          <a:xfrm>
            <a:off x="8757048" y="3536157"/>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6590" name="Curved Up Arrow 56">
            <a:extLst>
              <a:ext uri="{FF2B5EF4-FFF2-40B4-BE49-F238E27FC236}">
                <a16:creationId xmlns:a16="http://schemas.microsoft.com/office/drawing/2014/main" id="{1C6F76CD-5460-0E49-A2B4-E5F557339922}"/>
              </a:ext>
            </a:extLst>
          </p:cNvPr>
          <p:cNvSpPr>
            <a:spLocks noChangeArrowheads="1"/>
          </p:cNvSpPr>
          <p:nvPr/>
        </p:nvSpPr>
        <p:spPr bwMode="auto">
          <a:xfrm>
            <a:off x="7159909" y="5037620"/>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6591" name="TextBox 53">
            <a:extLst>
              <a:ext uri="{FF2B5EF4-FFF2-40B4-BE49-F238E27FC236}">
                <a16:creationId xmlns:a16="http://schemas.microsoft.com/office/drawing/2014/main" id="{A87CCD02-4AF8-FE4B-9F2D-63A8FF21637A}"/>
              </a:ext>
            </a:extLst>
          </p:cNvPr>
          <p:cNvSpPr txBox="1">
            <a:spLocks noChangeArrowheads="1"/>
          </p:cNvSpPr>
          <p:nvPr/>
        </p:nvSpPr>
        <p:spPr bwMode="auto">
          <a:xfrm>
            <a:off x="7140775" y="4709774"/>
            <a:ext cx="620683"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push</a:t>
            </a:r>
          </a:p>
        </p:txBody>
      </p:sp>
      <p:sp>
        <p:nvSpPr>
          <p:cNvPr id="66592" name="TextBox 57">
            <a:extLst>
              <a:ext uri="{FF2B5EF4-FFF2-40B4-BE49-F238E27FC236}">
                <a16:creationId xmlns:a16="http://schemas.microsoft.com/office/drawing/2014/main" id="{CE9F9878-BFC8-6A40-B6BF-687DE1223ABB}"/>
              </a:ext>
            </a:extLst>
          </p:cNvPr>
          <p:cNvSpPr txBox="1">
            <a:spLocks noChangeArrowheads="1"/>
          </p:cNvSpPr>
          <p:nvPr/>
        </p:nvSpPr>
        <p:spPr bwMode="auto">
          <a:xfrm>
            <a:off x="8753222" y="3284851"/>
            <a:ext cx="620683"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push</a:t>
            </a:r>
          </a:p>
        </p:txBody>
      </p:sp>
      <p:sp>
        <p:nvSpPr>
          <p:cNvPr id="66593" name="TextBox 58">
            <a:extLst>
              <a:ext uri="{FF2B5EF4-FFF2-40B4-BE49-F238E27FC236}">
                <a16:creationId xmlns:a16="http://schemas.microsoft.com/office/drawing/2014/main" id="{B1FF14A6-CC59-E44C-ABF0-234AE51CB3B3}"/>
              </a:ext>
            </a:extLst>
          </p:cNvPr>
          <p:cNvSpPr txBox="1">
            <a:spLocks noChangeArrowheads="1"/>
          </p:cNvSpPr>
          <p:nvPr/>
        </p:nvSpPr>
        <p:spPr bwMode="auto">
          <a:xfrm>
            <a:off x="8609071" y="2103581"/>
            <a:ext cx="620683"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push</a:t>
            </a:r>
          </a:p>
        </p:txBody>
      </p:sp>
      <p:sp>
        <p:nvSpPr>
          <p:cNvPr id="66594" name="Curved Up Arrow 60">
            <a:extLst>
              <a:ext uri="{FF2B5EF4-FFF2-40B4-BE49-F238E27FC236}">
                <a16:creationId xmlns:a16="http://schemas.microsoft.com/office/drawing/2014/main" id="{DAC8C83E-C780-7945-BE61-CDBB2BD20EF1}"/>
              </a:ext>
            </a:extLst>
          </p:cNvPr>
          <p:cNvSpPr>
            <a:spLocks noChangeArrowheads="1"/>
          </p:cNvSpPr>
          <p:nvPr/>
        </p:nvSpPr>
        <p:spPr bwMode="auto">
          <a:xfrm>
            <a:off x="6759349" y="2520724"/>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6595" name="Curved Up Arrow 61">
            <a:extLst>
              <a:ext uri="{FF2B5EF4-FFF2-40B4-BE49-F238E27FC236}">
                <a16:creationId xmlns:a16="http://schemas.microsoft.com/office/drawing/2014/main" id="{BD220B4E-35CF-CE4E-817B-E2A767F658F1}"/>
              </a:ext>
            </a:extLst>
          </p:cNvPr>
          <p:cNvSpPr>
            <a:spLocks noChangeArrowheads="1"/>
          </p:cNvSpPr>
          <p:nvPr/>
        </p:nvSpPr>
        <p:spPr bwMode="auto">
          <a:xfrm>
            <a:off x="6902224" y="3650967"/>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6596" name="Curved Up Arrow 62">
            <a:extLst>
              <a:ext uri="{FF2B5EF4-FFF2-40B4-BE49-F238E27FC236}">
                <a16:creationId xmlns:a16="http://schemas.microsoft.com/office/drawing/2014/main" id="{F9027479-3B4E-7D47-AE2A-970566C931EF}"/>
              </a:ext>
            </a:extLst>
          </p:cNvPr>
          <p:cNvSpPr>
            <a:spLocks noChangeArrowheads="1"/>
          </p:cNvSpPr>
          <p:nvPr/>
        </p:nvSpPr>
        <p:spPr bwMode="auto">
          <a:xfrm>
            <a:off x="5641863" y="4404888"/>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6597" name="TextBox 59">
            <a:extLst>
              <a:ext uri="{FF2B5EF4-FFF2-40B4-BE49-F238E27FC236}">
                <a16:creationId xmlns:a16="http://schemas.microsoft.com/office/drawing/2014/main" id="{1FB9D727-6117-544E-AFD1-9984B7B0A1FD}"/>
              </a:ext>
            </a:extLst>
          </p:cNvPr>
          <p:cNvSpPr txBox="1">
            <a:spLocks noChangeArrowheads="1"/>
          </p:cNvSpPr>
          <p:nvPr/>
        </p:nvSpPr>
        <p:spPr bwMode="auto">
          <a:xfrm>
            <a:off x="6671329" y="2183948"/>
            <a:ext cx="550151"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RPC</a:t>
            </a:r>
          </a:p>
        </p:txBody>
      </p:sp>
      <p:sp>
        <p:nvSpPr>
          <p:cNvPr id="66598" name="TextBox 88063">
            <a:extLst>
              <a:ext uri="{FF2B5EF4-FFF2-40B4-BE49-F238E27FC236}">
                <a16:creationId xmlns:a16="http://schemas.microsoft.com/office/drawing/2014/main" id="{2F42687A-22C4-8D4D-AE9F-7BE32B779011}"/>
              </a:ext>
            </a:extLst>
          </p:cNvPr>
          <p:cNvSpPr txBox="1">
            <a:spLocks noChangeArrowheads="1"/>
          </p:cNvSpPr>
          <p:nvPr/>
        </p:nvSpPr>
        <p:spPr bwMode="auto">
          <a:xfrm>
            <a:off x="6927736" y="3321845"/>
            <a:ext cx="548548"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RMI</a:t>
            </a:r>
          </a:p>
        </p:txBody>
      </p:sp>
      <p:sp>
        <p:nvSpPr>
          <p:cNvPr id="66599" name="TextBox 88064">
            <a:extLst>
              <a:ext uri="{FF2B5EF4-FFF2-40B4-BE49-F238E27FC236}">
                <a16:creationId xmlns:a16="http://schemas.microsoft.com/office/drawing/2014/main" id="{56EE5454-DCD0-2F47-8A25-413C771973A6}"/>
              </a:ext>
            </a:extLst>
          </p:cNvPr>
          <p:cNvSpPr txBox="1">
            <a:spLocks noChangeArrowheads="1"/>
          </p:cNvSpPr>
          <p:nvPr/>
        </p:nvSpPr>
        <p:spPr bwMode="auto">
          <a:xfrm>
            <a:off x="5519397" y="4682985"/>
            <a:ext cx="785984"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Socket</a:t>
            </a:r>
          </a:p>
        </p:txBody>
      </p:sp>
      <p:cxnSp>
        <p:nvCxnSpPr>
          <p:cNvPr id="66600" name="Straight Arrow Connector 66">
            <a:extLst>
              <a:ext uri="{FF2B5EF4-FFF2-40B4-BE49-F238E27FC236}">
                <a16:creationId xmlns:a16="http://schemas.microsoft.com/office/drawing/2014/main" id="{547C956A-2518-E840-8BF8-A8C1B30D27DB}"/>
              </a:ext>
            </a:extLst>
          </p:cNvPr>
          <p:cNvCxnSpPr>
            <a:cxnSpLocks/>
          </p:cNvCxnSpPr>
          <p:nvPr/>
        </p:nvCxnSpPr>
        <p:spPr bwMode="auto">
          <a:xfrm flipH="1">
            <a:off x="4349609" y="3385627"/>
            <a:ext cx="617424"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6601" name="Straight Arrow Connector 68">
            <a:extLst>
              <a:ext uri="{FF2B5EF4-FFF2-40B4-BE49-F238E27FC236}">
                <a16:creationId xmlns:a16="http://schemas.microsoft.com/office/drawing/2014/main" id="{F50B38E8-4266-1149-A472-02A4BE3FFCEF}"/>
              </a:ext>
            </a:extLst>
          </p:cNvPr>
          <p:cNvCxnSpPr>
            <a:cxnSpLocks/>
          </p:cNvCxnSpPr>
          <p:nvPr/>
        </p:nvCxnSpPr>
        <p:spPr bwMode="auto">
          <a:xfrm flipH="1">
            <a:off x="4345781" y="3488957"/>
            <a:ext cx="617424"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6602" name="Straight Arrow Connector 69">
            <a:extLst>
              <a:ext uri="{FF2B5EF4-FFF2-40B4-BE49-F238E27FC236}">
                <a16:creationId xmlns:a16="http://schemas.microsoft.com/office/drawing/2014/main" id="{F436229B-4DED-E148-937D-F789ED246DAB}"/>
              </a:ext>
            </a:extLst>
          </p:cNvPr>
          <p:cNvCxnSpPr>
            <a:cxnSpLocks/>
          </p:cNvCxnSpPr>
          <p:nvPr/>
        </p:nvCxnSpPr>
        <p:spPr bwMode="auto">
          <a:xfrm flipH="1">
            <a:off x="4331749" y="3273368"/>
            <a:ext cx="617424"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6603" name="Curved Up Arrow 70">
            <a:extLst>
              <a:ext uri="{FF2B5EF4-FFF2-40B4-BE49-F238E27FC236}">
                <a16:creationId xmlns:a16="http://schemas.microsoft.com/office/drawing/2014/main" id="{4E67CECF-DED7-D94E-ADCC-19BE450498D7}"/>
              </a:ext>
            </a:extLst>
          </p:cNvPr>
          <p:cNvSpPr>
            <a:spLocks noChangeArrowheads="1"/>
          </p:cNvSpPr>
          <p:nvPr/>
        </p:nvSpPr>
        <p:spPr bwMode="auto">
          <a:xfrm>
            <a:off x="5093325" y="2766928"/>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6604" name="Curved Up Arrow 71">
            <a:extLst>
              <a:ext uri="{FF2B5EF4-FFF2-40B4-BE49-F238E27FC236}">
                <a16:creationId xmlns:a16="http://schemas.microsoft.com/office/drawing/2014/main" id="{9A69BE51-FBBF-DF4F-9147-3B93DB9B74A4}"/>
              </a:ext>
            </a:extLst>
          </p:cNvPr>
          <p:cNvSpPr>
            <a:spLocks noChangeArrowheads="1"/>
          </p:cNvSpPr>
          <p:nvPr/>
        </p:nvSpPr>
        <p:spPr bwMode="auto">
          <a:xfrm>
            <a:off x="5705646" y="2766928"/>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6605" name="TextBox 88067">
            <a:extLst>
              <a:ext uri="{FF2B5EF4-FFF2-40B4-BE49-F238E27FC236}">
                <a16:creationId xmlns:a16="http://schemas.microsoft.com/office/drawing/2014/main" id="{868EAD93-9AA1-7349-A758-25973F0063D3}"/>
              </a:ext>
            </a:extLst>
          </p:cNvPr>
          <p:cNvSpPr txBox="1">
            <a:spLocks noChangeArrowheads="1"/>
          </p:cNvSpPr>
          <p:nvPr/>
        </p:nvSpPr>
        <p:spPr bwMode="auto">
          <a:xfrm>
            <a:off x="5016784" y="2437807"/>
            <a:ext cx="1420582"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Data cleaning</a:t>
            </a:r>
          </a:p>
        </p:txBody>
      </p:sp>
      <p:cxnSp>
        <p:nvCxnSpPr>
          <p:cNvPr id="66606" name="Straight Arrow Connector 73">
            <a:extLst>
              <a:ext uri="{FF2B5EF4-FFF2-40B4-BE49-F238E27FC236}">
                <a16:creationId xmlns:a16="http://schemas.microsoft.com/office/drawing/2014/main" id="{5EC5AF7D-C8BE-A94C-9BF2-A6621B480CD2}"/>
              </a:ext>
            </a:extLst>
          </p:cNvPr>
          <p:cNvCxnSpPr>
            <a:cxnSpLocks/>
          </p:cNvCxnSpPr>
          <p:nvPr/>
        </p:nvCxnSpPr>
        <p:spPr bwMode="auto">
          <a:xfrm flipH="1">
            <a:off x="2513921" y="3400935"/>
            <a:ext cx="336777"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6607" name="TextBox 88069">
            <a:extLst>
              <a:ext uri="{FF2B5EF4-FFF2-40B4-BE49-F238E27FC236}">
                <a16:creationId xmlns:a16="http://schemas.microsoft.com/office/drawing/2014/main" id="{37B3A2CE-788C-E34F-8574-AD3C7A65A7F4}"/>
              </a:ext>
            </a:extLst>
          </p:cNvPr>
          <p:cNvSpPr txBox="1">
            <a:spLocks noChangeArrowheads="1"/>
          </p:cNvSpPr>
          <p:nvPr/>
        </p:nvSpPr>
        <p:spPr bwMode="auto">
          <a:xfrm>
            <a:off x="1642638" y="4176542"/>
            <a:ext cx="909552" cy="58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solidFill>
                  <a:srgbClr val="FF0000"/>
                </a:solidFill>
              </a:rPr>
              <a:t>Android</a:t>
            </a:r>
          </a:p>
          <a:p>
            <a:r>
              <a:rPr lang="en-US" altLang="en-US" sz="1607">
                <a:solidFill>
                  <a:srgbClr val="FF0000"/>
                </a:solidFill>
              </a:rPr>
              <a:t>iOS</a:t>
            </a:r>
          </a:p>
        </p:txBody>
      </p:sp>
      <p:sp>
        <p:nvSpPr>
          <p:cNvPr id="66608" name="Rectangle 88070">
            <a:extLst>
              <a:ext uri="{FF2B5EF4-FFF2-40B4-BE49-F238E27FC236}">
                <a16:creationId xmlns:a16="http://schemas.microsoft.com/office/drawing/2014/main" id="{713F6F86-4730-7D4F-814B-5645D126E7C3}"/>
              </a:ext>
            </a:extLst>
          </p:cNvPr>
          <p:cNvSpPr>
            <a:spLocks noChangeArrowheads="1"/>
          </p:cNvSpPr>
          <p:nvPr/>
        </p:nvSpPr>
        <p:spPr bwMode="auto">
          <a:xfrm>
            <a:off x="2739714" y="1719603"/>
            <a:ext cx="7765001" cy="3974987"/>
          </a:xfrm>
          <a:prstGeom prst="rect">
            <a:avLst/>
          </a:prstGeom>
          <a:solidFill>
            <a:schemeClr val="accent1">
              <a:alpha val="85097"/>
            </a:schemeClr>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6609" name="Date Placeholder 2">
            <a:extLst>
              <a:ext uri="{FF2B5EF4-FFF2-40B4-BE49-F238E27FC236}">
                <a16:creationId xmlns:a16="http://schemas.microsoft.com/office/drawing/2014/main" id="{6752CFCB-967E-574C-8963-6B13768542BB}"/>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Tahoma" panose="020B0604030504040204" pitchFamily="34" charset="0"/>
                <a:ea typeface="ＭＳ Ｐゴシック" panose="020B0600070205080204" pitchFamily="34" charset="-128"/>
              </a:defRPr>
            </a:lvl1pPr>
            <a:lvl2pPr marL="597035" indent="-229629">
              <a:defRPr sz="1607">
                <a:solidFill>
                  <a:schemeClr val="tx1"/>
                </a:solidFill>
                <a:latin typeface="Tahoma" panose="020B0604030504040204" pitchFamily="34" charset="0"/>
                <a:ea typeface="ＭＳ Ｐゴシック" panose="020B0600070205080204" pitchFamily="34" charset="-128"/>
              </a:defRPr>
            </a:lvl2pPr>
            <a:lvl3pPr marL="918515" indent="-183703">
              <a:defRPr sz="1607">
                <a:solidFill>
                  <a:schemeClr val="tx1"/>
                </a:solidFill>
                <a:latin typeface="Tahoma" panose="020B0604030504040204" pitchFamily="34" charset="0"/>
                <a:ea typeface="ＭＳ Ｐゴシック" panose="020B0600070205080204" pitchFamily="34" charset="-128"/>
              </a:defRPr>
            </a:lvl3pPr>
            <a:lvl4pPr marL="1285921" indent="-183703">
              <a:defRPr sz="1607">
                <a:solidFill>
                  <a:schemeClr val="tx1"/>
                </a:solidFill>
                <a:latin typeface="Tahoma" panose="020B0604030504040204" pitchFamily="34" charset="0"/>
                <a:ea typeface="ＭＳ Ｐゴシック" panose="020B0600070205080204" pitchFamily="34" charset="-128"/>
              </a:defRPr>
            </a:lvl4pPr>
            <a:lvl5pPr marL="1653327" indent="-183703">
              <a:defRPr sz="1607">
                <a:solidFill>
                  <a:schemeClr val="tx1"/>
                </a:solidFill>
                <a:latin typeface="Tahoma" panose="020B0604030504040204" pitchFamily="34" charset="0"/>
                <a:ea typeface="ＭＳ Ｐゴシック" panose="020B0600070205080204" pitchFamily="34" charset="-128"/>
              </a:defRPr>
            </a:lvl5pPr>
            <a:lvl6pPr marL="2020733"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6pPr>
            <a:lvl7pPr marL="2388138"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7pPr>
            <a:lvl8pPr marL="2755544"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8pPr>
            <a:lvl9pPr marL="3122950"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9pPr>
          </a:lstStyle>
          <a:p>
            <a:fld id="{820B5EE2-351C-D645-A49A-F50880C8CA32}" type="datetime1">
              <a:rPr lang="en-US" altLang="en-US" sz="1045">
                <a:solidFill>
                  <a:schemeClr val="accent2"/>
                </a:solidFill>
                <a:latin typeface="Helvetica" pitchFamily="2" charset="0"/>
              </a:rPr>
              <a:pPr/>
              <a:t>1/14/25</a:t>
            </a:fld>
            <a:endParaRPr lang="en-US" altLang="en-US" sz="1045">
              <a:solidFill>
                <a:schemeClr val="accent2"/>
              </a:solidFill>
              <a:latin typeface="Helvetica" pitchFamily="2" charset="0"/>
            </a:endParaRPr>
          </a:p>
        </p:txBody>
      </p:sp>
      <p:sp>
        <p:nvSpPr>
          <p:cNvPr id="66610" name="Slide Number Placeholder 3">
            <a:extLst>
              <a:ext uri="{FF2B5EF4-FFF2-40B4-BE49-F238E27FC236}">
                <a16:creationId xmlns:a16="http://schemas.microsoft.com/office/drawing/2014/main" id="{466B2DF3-6D69-1F47-8E40-01274A7AD88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Tahoma" panose="020B0604030504040204" pitchFamily="34" charset="0"/>
                <a:ea typeface="ＭＳ Ｐゴシック" panose="020B0600070205080204" pitchFamily="34" charset="-128"/>
              </a:defRPr>
            </a:lvl1pPr>
            <a:lvl2pPr marL="597035" indent="-229629">
              <a:defRPr sz="1607">
                <a:solidFill>
                  <a:schemeClr val="tx1"/>
                </a:solidFill>
                <a:latin typeface="Tahoma" panose="020B0604030504040204" pitchFamily="34" charset="0"/>
                <a:ea typeface="ＭＳ Ｐゴシック" panose="020B0600070205080204" pitchFamily="34" charset="-128"/>
              </a:defRPr>
            </a:lvl2pPr>
            <a:lvl3pPr marL="918515" indent="-183703">
              <a:defRPr sz="1607">
                <a:solidFill>
                  <a:schemeClr val="tx1"/>
                </a:solidFill>
                <a:latin typeface="Tahoma" panose="020B0604030504040204" pitchFamily="34" charset="0"/>
                <a:ea typeface="ＭＳ Ｐゴシック" panose="020B0600070205080204" pitchFamily="34" charset="-128"/>
              </a:defRPr>
            </a:lvl3pPr>
            <a:lvl4pPr marL="1285921" indent="-183703">
              <a:defRPr sz="1607">
                <a:solidFill>
                  <a:schemeClr val="tx1"/>
                </a:solidFill>
                <a:latin typeface="Tahoma" panose="020B0604030504040204" pitchFamily="34" charset="0"/>
                <a:ea typeface="ＭＳ Ｐゴシック" panose="020B0600070205080204" pitchFamily="34" charset="-128"/>
              </a:defRPr>
            </a:lvl4pPr>
            <a:lvl5pPr marL="1653327" indent="-183703">
              <a:defRPr sz="1607">
                <a:solidFill>
                  <a:schemeClr val="tx1"/>
                </a:solidFill>
                <a:latin typeface="Tahoma" panose="020B0604030504040204" pitchFamily="34" charset="0"/>
                <a:ea typeface="ＭＳ Ｐゴシック" panose="020B0600070205080204" pitchFamily="34" charset="-128"/>
              </a:defRPr>
            </a:lvl5pPr>
            <a:lvl6pPr marL="2020733"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6pPr>
            <a:lvl7pPr marL="2388138"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7pPr>
            <a:lvl8pPr marL="2755544"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8pPr>
            <a:lvl9pPr marL="3122950"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9pPr>
          </a:lstStyle>
          <a:p>
            <a:fld id="{07B4540D-7B3F-0749-9A75-4E852ECAF665}" type="slidenum">
              <a:rPr lang="en-US" altLang="en-US" sz="1045">
                <a:solidFill>
                  <a:schemeClr val="accent2"/>
                </a:solidFill>
                <a:latin typeface="Helvetica" pitchFamily="2" charset="0"/>
              </a:rPr>
              <a:pPr/>
              <a:t>10</a:t>
            </a:fld>
            <a:endParaRPr lang="en-US" altLang="en-US" sz="1045">
              <a:solidFill>
                <a:schemeClr val="accent2"/>
              </a:solidFill>
              <a:latin typeface="Helvetica" pitchFamily="2"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CBAE2-E952-343B-B46D-1A4D205661B2}"/>
              </a:ext>
            </a:extLst>
          </p:cNvPr>
          <p:cNvSpPr>
            <a:spLocks noGrp="1"/>
          </p:cNvSpPr>
          <p:nvPr>
            <p:ph type="title"/>
          </p:nvPr>
        </p:nvSpPr>
        <p:spPr/>
        <p:txBody>
          <a:bodyPr/>
          <a:lstStyle/>
          <a:p>
            <a:r>
              <a:rPr lang="en-US" dirty="0"/>
              <a:t>Steps in a DMA transfer</a:t>
            </a:r>
          </a:p>
        </p:txBody>
      </p:sp>
      <p:pic>
        <p:nvPicPr>
          <p:cNvPr id="4" name="Content Placeholder 3">
            <a:extLst>
              <a:ext uri="{FF2B5EF4-FFF2-40B4-BE49-F238E27FC236}">
                <a16:creationId xmlns:a16="http://schemas.microsoft.com/office/drawing/2014/main" id="{E7F640A6-5663-EC8F-9CE2-EA26E730D86B}"/>
              </a:ext>
            </a:extLst>
          </p:cNvPr>
          <p:cNvPicPr>
            <a:picLocks noGrp="1" noChangeAspect="1"/>
          </p:cNvPicPr>
          <p:nvPr>
            <p:ph idx="1"/>
          </p:nvPr>
        </p:nvPicPr>
        <p:blipFill>
          <a:blip r:embed="rId2"/>
          <a:stretch>
            <a:fillRect/>
          </a:stretch>
        </p:blipFill>
        <p:spPr>
          <a:xfrm>
            <a:off x="2768600" y="1198562"/>
            <a:ext cx="6654800" cy="5041900"/>
          </a:xfrm>
          <a:prstGeom prst="rect">
            <a:avLst/>
          </a:prstGeom>
        </p:spPr>
      </p:pic>
    </p:spTree>
    <p:extLst>
      <p:ext uri="{BB962C8B-B14F-4D97-AF65-F5344CB8AC3E}">
        <p14:creationId xmlns:p14="http://schemas.microsoft.com/office/powerpoint/2010/main" val="26910034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CBAE2-E952-343B-B46D-1A4D205661B2}"/>
              </a:ext>
            </a:extLst>
          </p:cNvPr>
          <p:cNvSpPr>
            <a:spLocks noGrp="1"/>
          </p:cNvSpPr>
          <p:nvPr>
            <p:ph type="title"/>
          </p:nvPr>
        </p:nvSpPr>
        <p:spPr/>
        <p:txBody>
          <a:bodyPr/>
          <a:lstStyle/>
          <a:p>
            <a:r>
              <a:rPr lang="en-US" dirty="0"/>
              <a:t>Steps in a DMA transfer</a:t>
            </a:r>
          </a:p>
        </p:txBody>
      </p:sp>
      <p:pic>
        <p:nvPicPr>
          <p:cNvPr id="9" name="Content Placeholder 8">
            <a:extLst>
              <a:ext uri="{FF2B5EF4-FFF2-40B4-BE49-F238E27FC236}">
                <a16:creationId xmlns:a16="http://schemas.microsoft.com/office/drawing/2014/main" id="{C6BC95DB-7C59-0B7F-5EC5-E218B8E94AE5}"/>
              </a:ext>
            </a:extLst>
          </p:cNvPr>
          <p:cNvPicPr>
            <a:picLocks noGrp="1" noChangeAspect="1"/>
          </p:cNvPicPr>
          <p:nvPr>
            <p:ph idx="1"/>
          </p:nvPr>
        </p:nvPicPr>
        <p:blipFill>
          <a:blip r:embed="rId2"/>
          <a:stretch>
            <a:fillRect/>
          </a:stretch>
        </p:blipFill>
        <p:spPr>
          <a:xfrm>
            <a:off x="2700538" y="1038226"/>
            <a:ext cx="6790924" cy="5362575"/>
          </a:xfrm>
          <a:prstGeom prst="rect">
            <a:avLst/>
          </a:prstGeom>
        </p:spPr>
      </p:pic>
    </p:spTree>
    <p:extLst>
      <p:ext uri="{BB962C8B-B14F-4D97-AF65-F5344CB8AC3E}">
        <p14:creationId xmlns:p14="http://schemas.microsoft.com/office/powerpoint/2010/main" val="40079369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50E15-53A2-1AB0-A6C0-B4775E1F89F1}"/>
              </a:ext>
            </a:extLst>
          </p:cNvPr>
          <p:cNvSpPr>
            <a:spLocks noGrp="1"/>
          </p:cNvSpPr>
          <p:nvPr>
            <p:ph type="title"/>
          </p:nvPr>
        </p:nvSpPr>
        <p:spPr/>
        <p:txBody>
          <a:bodyPr/>
          <a:lstStyle/>
          <a:p>
            <a:r>
              <a:rPr lang="en-US" dirty="0"/>
              <a:t>Steps in a DMA transfer</a:t>
            </a:r>
          </a:p>
        </p:txBody>
      </p:sp>
      <p:pic>
        <p:nvPicPr>
          <p:cNvPr id="4" name="Content Placeholder 3">
            <a:extLst>
              <a:ext uri="{FF2B5EF4-FFF2-40B4-BE49-F238E27FC236}">
                <a16:creationId xmlns:a16="http://schemas.microsoft.com/office/drawing/2014/main" id="{26145560-774A-B6CA-3B0E-21799158C809}"/>
              </a:ext>
            </a:extLst>
          </p:cNvPr>
          <p:cNvPicPr>
            <a:picLocks noGrp="1" noChangeAspect="1"/>
          </p:cNvPicPr>
          <p:nvPr>
            <p:ph idx="1"/>
          </p:nvPr>
        </p:nvPicPr>
        <p:blipFill>
          <a:blip r:embed="rId2"/>
          <a:stretch>
            <a:fillRect/>
          </a:stretch>
        </p:blipFill>
        <p:spPr>
          <a:xfrm>
            <a:off x="2768600" y="1223962"/>
            <a:ext cx="6654800" cy="4991100"/>
          </a:xfrm>
          <a:prstGeom prst="rect">
            <a:avLst/>
          </a:prstGeom>
        </p:spPr>
      </p:pic>
    </p:spTree>
    <p:extLst>
      <p:ext uri="{BB962C8B-B14F-4D97-AF65-F5344CB8AC3E}">
        <p14:creationId xmlns:p14="http://schemas.microsoft.com/office/powerpoint/2010/main" val="16243634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dirty="0"/>
              <a:t>Direct Memory Access</a:t>
            </a:r>
          </a:p>
        </p:txBody>
      </p:sp>
      <p:sp>
        <p:nvSpPr>
          <p:cNvPr id="54275" name="Content Placeholder 2"/>
          <p:cNvSpPr>
            <a:spLocks noGrp="1"/>
          </p:cNvSpPr>
          <p:nvPr>
            <p:ph idx="1"/>
          </p:nvPr>
        </p:nvSpPr>
        <p:spPr>
          <a:xfrm>
            <a:off x="1981200" y="1037493"/>
            <a:ext cx="6858001" cy="5363307"/>
          </a:xfrm>
        </p:spPr>
        <p:txBody>
          <a:bodyPr>
            <a:normAutofit/>
          </a:bodyPr>
          <a:lstStyle/>
          <a:p>
            <a:r>
              <a:rPr lang="en-US" sz="3200" dirty="0"/>
              <a:t>Transfers the entire block of data directly to and from memory without going through the processor</a:t>
            </a:r>
          </a:p>
          <a:p>
            <a:pPr lvl="2"/>
            <a:r>
              <a:rPr lang="en-US" sz="2400" dirty="0"/>
              <a:t>Processor is involved only at the beginning and end of the transfer</a:t>
            </a:r>
          </a:p>
          <a:p>
            <a:pPr lvl="2"/>
            <a:r>
              <a:rPr lang="en-US" sz="2400" dirty="0"/>
              <a:t>Processor executes more slowly during a transfer when processor access to the bus is required</a:t>
            </a:r>
          </a:p>
          <a:p>
            <a:r>
              <a:rPr lang="en-US" sz="3200" dirty="0"/>
              <a:t>More efficient than interrupt-driven or programmed I/O</a:t>
            </a:r>
          </a:p>
        </p:txBody>
      </p:sp>
      <p:sp>
        <p:nvSpPr>
          <p:cNvPr id="4" name="Footer Placeholder 3"/>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pic>
        <p:nvPicPr>
          <p:cNvPr id="5" name="Picture 4">
            <a:extLst>
              <a:ext uri="{FF2B5EF4-FFF2-40B4-BE49-F238E27FC236}">
                <a16:creationId xmlns:a16="http://schemas.microsoft.com/office/drawing/2014/main" id="{3A285E97-8E93-47E3-9C3E-3A740429FF43}"/>
              </a:ext>
            </a:extLst>
          </p:cNvPr>
          <p:cNvPicPr>
            <a:picLocks noChangeAspect="1"/>
          </p:cNvPicPr>
          <p:nvPr/>
        </p:nvPicPr>
        <p:blipFill>
          <a:blip r:embed="rId3"/>
          <a:stretch>
            <a:fillRect/>
          </a:stretch>
        </p:blipFill>
        <p:spPr>
          <a:xfrm>
            <a:off x="9313543" y="1171575"/>
            <a:ext cx="904875" cy="4514850"/>
          </a:xfrm>
          <a:prstGeom prst="rect">
            <a:avLst/>
          </a:prstGeom>
        </p:spPr>
      </p:pic>
      <p:sp>
        <p:nvSpPr>
          <p:cNvPr id="6" name="TextBox 5">
            <a:extLst>
              <a:ext uri="{FF2B5EF4-FFF2-40B4-BE49-F238E27FC236}">
                <a16:creationId xmlns:a16="http://schemas.microsoft.com/office/drawing/2014/main" id="{A2295639-3D69-4B90-9757-8EC3A7415D39}"/>
              </a:ext>
            </a:extLst>
          </p:cNvPr>
          <p:cNvSpPr txBox="1"/>
          <p:nvPr/>
        </p:nvSpPr>
        <p:spPr>
          <a:xfrm>
            <a:off x="9351642" y="2890391"/>
            <a:ext cx="828675" cy="1077218"/>
          </a:xfrm>
          <a:prstGeom prst="rect">
            <a:avLst/>
          </a:prstGeom>
          <a:noFill/>
          <a:ln>
            <a:solidFill>
              <a:schemeClr val="accent1">
                <a:lumMod val="60000"/>
                <a:lumOff val="40000"/>
              </a:schemeClr>
            </a:solidFill>
          </a:ln>
        </p:spPr>
        <p:txBody>
          <a:bodyPr wrap="square" rtlCol="0">
            <a:spAutoFit/>
          </a:bodyPr>
          <a:lstStyle/>
          <a:p>
            <a:pPr algn="ctr"/>
            <a:r>
              <a:rPr lang="en-US" sz="1600" dirty="0">
                <a:solidFill>
                  <a:srgbClr val="FF0000"/>
                </a:solidFill>
              </a:rPr>
              <a:t>DMA HW </a:t>
            </a:r>
            <a:r>
              <a:rPr lang="en-US" sz="1600" dirty="0" err="1">
                <a:solidFill>
                  <a:srgbClr val="FF0000"/>
                </a:solidFill>
              </a:rPr>
              <a:t>copiesdata</a:t>
            </a:r>
            <a:endParaRPr lang="en-US" sz="1600" dirty="0">
              <a:solidFill>
                <a:srgbClr val="FF0000"/>
              </a:solidFill>
            </a:endParaRPr>
          </a:p>
        </p:txBody>
      </p:sp>
      <p:sp>
        <p:nvSpPr>
          <p:cNvPr id="7" name="TextBox 6">
            <a:extLst>
              <a:ext uri="{FF2B5EF4-FFF2-40B4-BE49-F238E27FC236}">
                <a16:creationId xmlns:a16="http://schemas.microsoft.com/office/drawing/2014/main" id="{DBC72EC9-4EE9-4EA1-BE8B-7B3CCFB80AA1}"/>
              </a:ext>
            </a:extLst>
          </p:cNvPr>
          <p:cNvSpPr txBox="1"/>
          <p:nvPr/>
        </p:nvSpPr>
        <p:spPr>
          <a:xfrm>
            <a:off x="9351642" y="4038601"/>
            <a:ext cx="828675" cy="584775"/>
          </a:xfrm>
          <a:prstGeom prst="rect">
            <a:avLst/>
          </a:prstGeom>
          <a:solidFill>
            <a:srgbClr val="CBEBCC"/>
          </a:solidFill>
          <a:ln>
            <a:solidFill>
              <a:srgbClr val="CBEBCC"/>
            </a:solidFill>
          </a:ln>
        </p:spPr>
        <p:txBody>
          <a:bodyPr wrap="square" rtlCol="0">
            <a:spAutoFit/>
          </a:bodyPr>
          <a:lstStyle/>
          <a:p>
            <a:pPr algn="ctr"/>
            <a:endParaRPr lang="en-US" sz="1600" dirty="0">
              <a:solidFill>
                <a:srgbClr val="FF0000"/>
              </a:solidFill>
            </a:endParaRPr>
          </a:p>
          <a:p>
            <a:pPr algn="ctr"/>
            <a:endParaRPr lang="en-US" sz="1600" dirty="0">
              <a:solidFill>
                <a:srgbClr val="FF0000"/>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Symmetric Multiprocessors  (SMP)</a:t>
            </a:r>
          </a:p>
        </p:txBody>
      </p:sp>
      <p:sp>
        <p:nvSpPr>
          <p:cNvPr id="4" name="Content Placeholder 3"/>
          <p:cNvSpPr>
            <a:spLocks noGrp="1"/>
          </p:cNvSpPr>
          <p:nvPr>
            <p:ph idx="1"/>
          </p:nvPr>
        </p:nvSpPr>
        <p:spPr/>
        <p:txBody>
          <a:bodyPr>
            <a:normAutofit/>
          </a:bodyPr>
          <a:lstStyle/>
          <a:p>
            <a:pPr lvl="0"/>
            <a:r>
              <a:rPr lang="en-US" sz="3892" dirty="0"/>
              <a:t> A stand-alone computer system with the following characteristics:</a:t>
            </a:r>
            <a:endParaRPr lang="en-US" sz="3692" dirty="0"/>
          </a:p>
          <a:p>
            <a:pPr lvl="1"/>
            <a:r>
              <a:rPr lang="en-US" sz="2600" dirty="0"/>
              <a:t>Two or more similar processors of comparable capability</a:t>
            </a:r>
          </a:p>
          <a:p>
            <a:pPr lvl="1"/>
            <a:r>
              <a:rPr lang="en-US" sz="2600" dirty="0"/>
              <a:t>Processors share the same main memory and are interconnected by a bus or other internal connection scheme</a:t>
            </a:r>
          </a:p>
          <a:p>
            <a:pPr lvl="1"/>
            <a:r>
              <a:rPr lang="en-US" sz="2600" dirty="0"/>
              <a:t>Processors share access to I/O devices</a:t>
            </a:r>
          </a:p>
          <a:p>
            <a:pPr lvl="1"/>
            <a:r>
              <a:rPr lang="en-US" sz="2600" dirty="0"/>
              <a:t>All processors can perform the same functions</a:t>
            </a:r>
          </a:p>
          <a:p>
            <a:pPr lvl="1"/>
            <a:r>
              <a:rPr lang="en-NZ" sz="2600" dirty="0"/>
              <a:t>The system is controlled by an integrated operating system that provides interaction between processors and their programs at the job, task, file, and data element levels</a:t>
            </a:r>
          </a:p>
          <a:p>
            <a:endParaRPr lang="en-US" dirty="0"/>
          </a:p>
        </p:txBody>
      </p:sp>
      <p:sp>
        <p:nvSpPr>
          <p:cNvPr id="5" name="Footer Placeholder 4"/>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SMP Advantages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805674711"/>
              </p:ext>
            </p:extLst>
          </p:nvPr>
        </p:nvGraphicFramePr>
        <p:xfrm>
          <a:off x="1981200" y="1038226"/>
          <a:ext cx="8229600" cy="5362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9.pdf"/>
          <p:cNvPicPr>
            <a:picLocks noChangeAspect="1"/>
          </p:cNvPicPr>
          <p:nvPr/>
        </p:nvPicPr>
        <p:blipFill>
          <a:blip r:embed="rId3"/>
          <a:srcRect l="7273" t="12941" r="19091" b="7059"/>
          <a:stretch>
            <a:fillRect/>
          </a:stretch>
        </p:blipFill>
        <p:spPr>
          <a:xfrm>
            <a:off x="2590801" y="685800"/>
            <a:ext cx="6972319" cy="5853216"/>
          </a:xfrm>
          <a:prstGeom prst="rect">
            <a:avLst/>
          </a:prstGeom>
        </p:spPr>
      </p:pic>
      <p:sp>
        <p:nvSpPr>
          <p:cNvPr id="3" name="Footer Placeholder 2"/>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mv="urn:schemas-microsoft-com:mac:vml"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pic>
        <p:nvPicPr>
          <p:cNvPr id="5" name="Picture 4" descr="f20.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371600" y="609601"/>
            <a:ext cx="4918364" cy="6364941"/>
          </a:xfrm>
          <a:prstGeom prst="rect">
            <a:avLst/>
          </a:prstGeom>
        </p:spPr>
      </p:pic>
      <p:sp>
        <p:nvSpPr>
          <p:cNvPr id="6" name="Content Placeholder 2">
            <a:extLst>
              <a:ext uri="{FF2B5EF4-FFF2-40B4-BE49-F238E27FC236}">
                <a16:creationId xmlns:a16="http://schemas.microsoft.com/office/drawing/2014/main" id="{947A49CE-03AF-4BCD-825F-DBAC3A7D75D2}"/>
              </a:ext>
            </a:extLst>
          </p:cNvPr>
          <p:cNvSpPr txBox="1">
            <a:spLocks/>
          </p:cNvSpPr>
          <p:nvPr/>
        </p:nvSpPr>
        <p:spPr>
          <a:xfrm>
            <a:off x="6172200" y="762001"/>
            <a:ext cx="4190998" cy="5638799"/>
          </a:xfrm>
          <a:prstGeom prst="rect">
            <a:avLst/>
          </a:prstGeom>
        </p:spPr>
        <p:txBody>
          <a:bodyPr>
            <a:normAutofit fontScale="92500" lnSpcReduction="20000"/>
          </a:bodyPr>
          <a:lst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3200" dirty="0"/>
              <a:t>Also known as a chip multiprocessor</a:t>
            </a:r>
          </a:p>
          <a:p>
            <a:pPr fontAlgn="auto">
              <a:spcAft>
                <a:spcPts val="0"/>
              </a:spcAft>
            </a:pPr>
            <a:r>
              <a:rPr lang="en-US" sz="3200" dirty="0"/>
              <a:t>Combines two or more processors (cores) on a single piece of silicon (die)</a:t>
            </a:r>
          </a:p>
          <a:p>
            <a:pPr lvl="2" fontAlgn="auto">
              <a:spcAft>
                <a:spcPts val="0"/>
              </a:spcAft>
              <a:buSzPct val="65000"/>
            </a:pPr>
            <a:r>
              <a:rPr lang="en-US" sz="2800" dirty="0"/>
              <a:t>Each core consists of all of the components of an independent processor</a:t>
            </a:r>
          </a:p>
          <a:p>
            <a:pPr fontAlgn="auto">
              <a:spcAft>
                <a:spcPts val="0"/>
              </a:spcAft>
            </a:pPr>
            <a:r>
              <a:rPr lang="en-US" sz="3200" dirty="0"/>
              <a:t>In addition, multicore chips also include L2 cache and in some cases L3 cache</a:t>
            </a:r>
          </a:p>
        </p:txBody>
      </p:sp>
      <p:sp>
        <p:nvSpPr>
          <p:cNvPr id="7" name="Title 1">
            <a:extLst>
              <a:ext uri="{FF2B5EF4-FFF2-40B4-BE49-F238E27FC236}">
                <a16:creationId xmlns:a16="http://schemas.microsoft.com/office/drawing/2014/main" id="{3015D296-7F34-42BF-B426-917AFE06F41C}"/>
              </a:ext>
            </a:extLst>
          </p:cNvPr>
          <p:cNvSpPr txBox="1">
            <a:spLocks/>
          </p:cNvSpPr>
          <p:nvPr/>
        </p:nvSpPr>
        <p:spPr>
          <a:xfrm>
            <a:off x="1905001" y="-173647"/>
            <a:ext cx="8229598" cy="546071"/>
          </a:xfrm>
          <a:prstGeom prst="rect">
            <a:avLst/>
          </a:prstGeom>
        </p:spPr>
        <p:txBody>
          <a:bodyPr/>
          <a:lstStyle>
            <a:lvl1pPr algn="ctr" defTabSz="914400" rtl="0" eaLnBrk="1" latinLnBrk="0" hangingPunct="1">
              <a:lnSpc>
                <a:spcPts val="5400"/>
              </a:lnSpc>
              <a:spcBef>
                <a:spcPct val="0"/>
              </a:spcBef>
              <a:buNone/>
              <a:defRPr sz="4000" kern="1200">
                <a:solidFill>
                  <a:srgbClr val="AC0000"/>
                </a:solidFill>
                <a:effectLst>
                  <a:outerShdw blurRad="50800" dist="38100" dir="2700000" algn="tl" rotWithShape="0">
                    <a:prstClr val="black">
                      <a:alpha val="40000"/>
                    </a:prstClr>
                  </a:outerShdw>
                </a:effectLst>
                <a:latin typeface="+mj-lt"/>
                <a:ea typeface="+mj-ea"/>
                <a:cs typeface="+mj-cs"/>
              </a:defRPr>
            </a:lvl1pPr>
          </a:lstStyle>
          <a:p>
            <a:pPr fontAlgn="auto">
              <a:spcAft>
                <a:spcPts val="0"/>
              </a:spcAft>
            </a:pPr>
            <a:r>
              <a:rPr lang="en-US" sz="3600" dirty="0"/>
              <a:t>Multicore CPU</a:t>
            </a:r>
          </a:p>
        </p:txBody>
      </p:sp>
    </p:spTree>
  </p:cSld>
  <p:clrMapOvr>
    <a:masterClrMapping/>
  </p:clrMapOvr>
  <p:transition spd="slow">
    <p:wheel spokes="1"/>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199" y="126709"/>
            <a:ext cx="8229598" cy="546071"/>
          </a:xfrm>
        </p:spPr>
        <p:txBody>
          <a:bodyPr/>
          <a:lstStyle/>
          <a:p>
            <a:r>
              <a:rPr lang="en-US" dirty="0"/>
              <a:t>Summary</a:t>
            </a:r>
          </a:p>
        </p:txBody>
      </p:sp>
      <p:sp>
        <p:nvSpPr>
          <p:cNvPr id="7" name="Content Placeholder 6"/>
          <p:cNvSpPr>
            <a:spLocks noGrp="1"/>
          </p:cNvSpPr>
          <p:nvPr>
            <p:ph sz="half" idx="1"/>
          </p:nvPr>
        </p:nvSpPr>
        <p:spPr>
          <a:xfrm>
            <a:off x="6019801" y="1182527"/>
            <a:ext cx="3962401" cy="4800600"/>
          </a:xfrm>
        </p:spPr>
        <p:txBody>
          <a:bodyPr>
            <a:normAutofit/>
          </a:bodyPr>
          <a:lstStyle/>
          <a:p>
            <a:r>
              <a:rPr lang="en-US" sz="2400" dirty="0"/>
              <a:t>Cache memory</a:t>
            </a:r>
          </a:p>
          <a:p>
            <a:pPr lvl="2"/>
            <a:r>
              <a:rPr lang="en-US" sz="2400" dirty="0"/>
              <a:t>Motivation</a:t>
            </a:r>
          </a:p>
          <a:p>
            <a:pPr lvl="2"/>
            <a:r>
              <a:rPr lang="en-US" sz="2400" dirty="0"/>
              <a:t>Cache principles</a:t>
            </a:r>
          </a:p>
          <a:p>
            <a:pPr lvl="2"/>
            <a:r>
              <a:rPr lang="en-US" sz="2400" dirty="0"/>
              <a:t>Cache design</a:t>
            </a:r>
          </a:p>
          <a:p>
            <a:r>
              <a:rPr lang="en-US" sz="2400" dirty="0"/>
              <a:t>Direct memory access</a:t>
            </a:r>
          </a:p>
          <a:p>
            <a:r>
              <a:rPr lang="en-US" sz="2400" dirty="0"/>
              <a:t>Multiprocessor and </a:t>
            </a:r>
            <a:r>
              <a:rPr lang="en-US" sz="2400" dirty="0" err="1"/>
              <a:t>multicore</a:t>
            </a:r>
            <a:r>
              <a:rPr lang="en-US" sz="2400" dirty="0"/>
              <a:t> organization</a:t>
            </a:r>
          </a:p>
          <a:p>
            <a:pPr lvl="2"/>
            <a:r>
              <a:rPr lang="en-US" sz="2400" dirty="0"/>
              <a:t>Symmetric multiprocessors</a:t>
            </a:r>
          </a:p>
          <a:p>
            <a:pPr lvl="2"/>
            <a:r>
              <a:rPr lang="en-US" sz="2400" dirty="0"/>
              <a:t>Multicore CPUs</a:t>
            </a:r>
          </a:p>
        </p:txBody>
      </p:sp>
      <p:sp>
        <p:nvSpPr>
          <p:cNvPr id="9" name="Content Placeholder 8"/>
          <p:cNvSpPr>
            <a:spLocks noGrp="1"/>
          </p:cNvSpPr>
          <p:nvPr>
            <p:ph sz="half" idx="2"/>
          </p:nvPr>
        </p:nvSpPr>
        <p:spPr>
          <a:xfrm>
            <a:off x="2057402" y="1182527"/>
            <a:ext cx="4038597" cy="4800600"/>
          </a:xfrm>
        </p:spPr>
        <p:txBody>
          <a:bodyPr>
            <a:normAutofit lnSpcReduction="10000"/>
          </a:bodyPr>
          <a:lstStyle/>
          <a:p>
            <a:r>
              <a:rPr lang="en-US" sz="2400" dirty="0"/>
              <a:t>Basic Elements</a:t>
            </a:r>
          </a:p>
          <a:p>
            <a:r>
              <a:rPr lang="en-US" sz="2400" dirty="0"/>
              <a:t>Evolution of the microprocessor</a:t>
            </a:r>
          </a:p>
          <a:p>
            <a:r>
              <a:rPr lang="en-US" sz="2400" dirty="0"/>
              <a:t>Instruction execution</a:t>
            </a:r>
          </a:p>
          <a:p>
            <a:r>
              <a:rPr lang="en-US" sz="2400" dirty="0"/>
              <a:t>Interrupts</a:t>
            </a:r>
          </a:p>
          <a:p>
            <a:pPr lvl="2"/>
            <a:r>
              <a:rPr lang="en-US" sz="2400" dirty="0"/>
              <a:t>Interrupts and the instruction cycle</a:t>
            </a:r>
          </a:p>
          <a:p>
            <a:pPr lvl="2"/>
            <a:r>
              <a:rPr lang="en-US" sz="2400" dirty="0"/>
              <a:t>Interrupt processing</a:t>
            </a:r>
          </a:p>
          <a:p>
            <a:pPr lvl="2"/>
            <a:r>
              <a:rPr lang="en-US" sz="2400" dirty="0"/>
              <a:t>Multiple interrupts</a:t>
            </a:r>
          </a:p>
          <a:p>
            <a:r>
              <a:rPr lang="en-US" sz="2400" dirty="0"/>
              <a:t>The memory hierarchy</a:t>
            </a:r>
          </a:p>
        </p:txBody>
      </p:sp>
      <p:sp>
        <p:nvSpPr>
          <p:cNvPr id="5" name="Footer Placeholder 4"/>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79C34-C8A2-982B-0CD1-49BB58910E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C37D39-273E-828D-AF11-8E34947020E9}"/>
              </a:ext>
            </a:extLst>
          </p:cNvPr>
          <p:cNvSpPr>
            <a:spLocks noGrp="1"/>
          </p:cNvSpPr>
          <p:nvPr>
            <p:ph type="title"/>
          </p:nvPr>
        </p:nvSpPr>
        <p:spPr/>
        <p:txBody>
          <a:bodyPr/>
          <a:lstStyle/>
          <a:p>
            <a:r>
              <a:rPr lang="en-US" dirty="0"/>
              <a:t>Question Time?</a:t>
            </a:r>
          </a:p>
        </p:txBody>
      </p:sp>
      <p:pic>
        <p:nvPicPr>
          <p:cNvPr id="6" name="Picture 5">
            <a:extLst>
              <a:ext uri="{FF2B5EF4-FFF2-40B4-BE49-F238E27FC236}">
                <a16:creationId xmlns:a16="http://schemas.microsoft.com/office/drawing/2014/main" id="{DB18E92B-AC3E-51FE-2356-44B46BC19BDA}"/>
              </a:ext>
            </a:extLst>
          </p:cNvPr>
          <p:cNvPicPr>
            <a:picLocks noChangeAspect="1"/>
          </p:cNvPicPr>
          <p:nvPr/>
        </p:nvPicPr>
        <p:blipFill>
          <a:blip r:embed="rId2"/>
          <a:stretch>
            <a:fillRect/>
          </a:stretch>
        </p:blipFill>
        <p:spPr>
          <a:xfrm>
            <a:off x="2402683" y="1066801"/>
            <a:ext cx="7391400" cy="5512753"/>
          </a:xfrm>
          <a:prstGeom prst="rect">
            <a:avLst/>
          </a:prstGeom>
        </p:spPr>
      </p:pic>
    </p:spTree>
    <p:extLst>
      <p:ext uri="{BB962C8B-B14F-4D97-AF65-F5344CB8AC3E}">
        <p14:creationId xmlns:p14="http://schemas.microsoft.com/office/powerpoint/2010/main" val="3176023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C21C0-0784-3845-94CD-520E341ADED8}"/>
              </a:ext>
            </a:extLst>
          </p:cNvPr>
          <p:cNvSpPr>
            <a:spLocks noGrp="1"/>
          </p:cNvSpPr>
          <p:nvPr>
            <p:ph type="title"/>
          </p:nvPr>
        </p:nvSpPr>
        <p:spPr/>
        <p:txBody>
          <a:bodyPr/>
          <a:lstStyle/>
          <a:p>
            <a:pPr>
              <a:defRPr/>
            </a:pPr>
            <a:r>
              <a:rPr lang="en-US" dirty="0"/>
              <a:t>Example of Computer Systems</a:t>
            </a:r>
          </a:p>
        </p:txBody>
      </p:sp>
      <p:pic>
        <p:nvPicPr>
          <p:cNvPr id="68610" name="Picture 4">
            <a:extLst>
              <a:ext uri="{FF2B5EF4-FFF2-40B4-BE49-F238E27FC236}">
                <a16:creationId xmlns:a16="http://schemas.microsoft.com/office/drawing/2014/main" id="{C4FDC7D5-89DD-4C40-A6FA-800A84348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476" y="2967209"/>
            <a:ext cx="979714" cy="9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1" name="Picture 3">
            <a:extLst>
              <a:ext uri="{FF2B5EF4-FFF2-40B4-BE49-F238E27FC236}">
                <a16:creationId xmlns:a16="http://schemas.microsoft.com/office/drawing/2014/main" id="{4F5108CA-61E1-AD40-95E6-8D4210A35D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0272" b="27675"/>
          <a:stretch>
            <a:fillRect/>
          </a:stretch>
        </p:blipFill>
        <p:spPr bwMode="auto">
          <a:xfrm>
            <a:off x="4825433" y="3030993"/>
            <a:ext cx="1816554" cy="575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Picture 5">
            <a:extLst>
              <a:ext uri="{FF2B5EF4-FFF2-40B4-BE49-F238E27FC236}">
                <a16:creationId xmlns:a16="http://schemas.microsoft.com/office/drawing/2014/main" id="{5BE9E995-1723-6140-8BAE-F8C6B9AD38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94" r="12587" b="14220"/>
          <a:stretch>
            <a:fillRect/>
          </a:stretch>
        </p:blipFill>
        <p:spPr bwMode="auto">
          <a:xfrm>
            <a:off x="8875685" y="889143"/>
            <a:ext cx="1775732" cy="1047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6">
            <a:extLst>
              <a:ext uri="{FF2B5EF4-FFF2-40B4-BE49-F238E27FC236}">
                <a16:creationId xmlns:a16="http://schemas.microsoft.com/office/drawing/2014/main" id="{07E36162-F0C2-C640-8E5C-B61E700C90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0191" y="2038520"/>
            <a:ext cx="1209335" cy="161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7">
            <a:extLst>
              <a:ext uri="{FF2B5EF4-FFF2-40B4-BE49-F238E27FC236}">
                <a16:creationId xmlns:a16="http://schemas.microsoft.com/office/drawing/2014/main" id="{0568C49F-F929-9A46-BBFE-BA998C2B95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4927" y="3754296"/>
            <a:ext cx="1316491" cy="98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9">
            <a:extLst>
              <a:ext uri="{FF2B5EF4-FFF2-40B4-BE49-F238E27FC236}">
                <a16:creationId xmlns:a16="http://schemas.microsoft.com/office/drawing/2014/main" id="{F6CFE00F-E11D-8746-9585-43DB9B350B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76836" y="4853923"/>
            <a:ext cx="2791165" cy="98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8616" name="Straight Arrow Connector 17">
            <a:extLst>
              <a:ext uri="{FF2B5EF4-FFF2-40B4-BE49-F238E27FC236}">
                <a16:creationId xmlns:a16="http://schemas.microsoft.com/office/drawing/2014/main" id="{414893A4-C3DE-094A-8FC9-71FAFF1083FC}"/>
              </a:ext>
            </a:extLst>
          </p:cNvPr>
          <p:cNvCxnSpPr>
            <a:cxnSpLocks/>
          </p:cNvCxnSpPr>
          <p:nvPr/>
        </p:nvCxnSpPr>
        <p:spPr bwMode="auto">
          <a:xfrm flipH="1" flipV="1">
            <a:off x="6835889" y="5361641"/>
            <a:ext cx="1040946" cy="210485"/>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68617" name="Picture 19">
            <a:extLst>
              <a:ext uri="{FF2B5EF4-FFF2-40B4-BE49-F238E27FC236}">
                <a16:creationId xmlns:a16="http://schemas.microsoft.com/office/drawing/2014/main" id="{E55BB803-224B-C94B-B150-C5149FA846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0272" b="27675"/>
          <a:stretch>
            <a:fillRect/>
          </a:stretch>
        </p:blipFill>
        <p:spPr bwMode="auto">
          <a:xfrm>
            <a:off x="2739715" y="3075641"/>
            <a:ext cx="1741289" cy="54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8" name="TextBox 18">
            <a:extLst>
              <a:ext uri="{FF2B5EF4-FFF2-40B4-BE49-F238E27FC236}">
                <a16:creationId xmlns:a16="http://schemas.microsoft.com/office/drawing/2014/main" id="{E2927D84-B9E3-2A45-A0EE-122DEA049145}"/>
              </a:ext>
            </a:extLst>
          </p:cNvPr>
          <p:cNvSpPr txBox="1">
            <a:spLocks noChangeArrowheads="1"/>
          </p:cNvSpPr>
          <p:nvPr/>
        </p:nvSpPr>
        <p:spPr bwMode="auto">
          <a:xfrm>
            <a:off x="3219365" y="3782362"/>
            <a:ext cx="1115626"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Yahoo API</a:t>
            </a:r>
          </a:p>
        </p:txBody>
      </p:sp>
      <p:pic>
        <p:nvPicPr>
          <p:cNvPr id="68619" name="Picture 21">
            <a:extLst>
              <a:ext uri="{FF2B5EF4-FFF2-40B4-BE49-F238E27FC236}">
                <a16:creationId xmlns:a16="http://schemas.microsoft.com/office/drawing/2014/main" id="{7CE669A3-C876-DC4E-BDA6-B9E4C4A5CD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40836" y="2191602"/>
            <a:ext cx="663348" cy="49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20" name="Picture 23">
            <a:extLst>
              <a:ext uri="{FF2B5EF4-FFF2-40B4-BE49-F238E27FC236}">
                <a16:creationId xmlns:a16="http://schemas.microsoft.com/office/drawing/2014/main" id="{23F2998C-3343-004D-BF77-3B7FE15107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00793" y="3422622"/>
            <a:ext cx="663348" cy="498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21" name="Picture 24">
            <a:extLst>
              <a:ext uri="{FF2B5EF4-FFF2-40B4-BE49-F238E27FC236}">
                <a16:creationId xmlns:a16="http://schemas.microsoft.com/office/drawing/2014/main" id="{8A14AE28-31C8-9246-9367-0682B67C1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3026" y="5089923"/>
            <a:ext cx="663348" cy="49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8622" name="Straight Arrow Connector 26">
            <a:extLst>
              <a:ext uri="{FF2B5EF4-FFF2-40B4-BE49-F238E27FC236}">
                <a16:creationId xmlns:a16="http://schemas.microsoft.com/office/drawing/2014/main" id="{9370A5E9-5308-7349-81E0-697C182AF1D1}"/>
              </a:ext>
            </a:extLst>
          </p:cNvPr>
          <p:cNvCxnSpPr>
            <a:cxnSpLocks/>
            <a:stCxn id="68614" idx="1"/>
          </p:cNvCxnSpPr>
          <p:nvPr/>
        </p:nvCxnSpPr>
        <p:spPr bwMode="auto">
          <a:xfrm flipH="1" flipV="1">
            <a:off x="8177894" y="3672654"/>
            <a:ext cx="1157033" cy="576603"/>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8623" name="Straight Arrow Connector 28">
            <a:extLst>
              <a:ext uri="{FF2B5EF4-FFF2-40B4-BE49-F238E27FC236}">
                <a16:creationId xmlns:a16="http://schemas.microsoft.com/office/drawing/2014/main" id="{AA4DD740-975E-134F-82B9-D907B7ECA4DA}"/>
              </a:ext>
            </a:extLst>
          </p:cNvPr>
          <p:cNvCxnSpPr>
            <a:cxnSpLocks/>
          </p:cNvCxnSpPr>
          <p:nvPr/>
        </p:nvCxnSpPr>
        <p:spPr bwMode="auto">
          <a:xfrm flipH="1">
            <a:off x="8177894" y="2940420"/>
            <a:ext cx="1171065" cy="73223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8624" name="Straight Arrow Connector 30">
            <a:extLst>
              <a:ext uri="{FF2B5EF4-FFF2-40B4-BE49-F238E27FC236}">
                <a16:creationId xmlns:a16="http://schemas.microsoft.com/office/drawing/2014/main" id="{569F8C72-27BA-2645-9D8A-66FECAB54BBD}"/>
              </a:ext>
            </a:extLst>
          </p:cNvPr>
          <p:cNvCxnSpPr>
            <a:cxnSpLocks/>
          </p:cNvCxnSpPr>
          <p:nvPr/>
        </p:nvCxnSpPr>
        <p:spPr bwMode="auto">
          <a:xfrm flipH="1">
            <a:off x="8116661" y="1923710"/>
            <a:ext cx="759024" cy="517922"/>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8625" name="Straight Arrow Connector 35">
            <a:extLst>
              <a:ext uri="{FF2B5EF4-FFF2-40B4-BE49-F238E27FC236}">
                <a16:creationId xmlns:a16="http://schemas.microsoft.com/office/drawing/2014/main" id="{639759E1-3EF4-C340-93E6-0F64BFBF4839}"/>
              </a:ext>
            </a:extLst>
          </p:cNvPr>
          <p:cNvCxnSpPr>
            <a:cxnSpLocks/>
          </p:cNvCxnSpPr>
          <p:nvPr/>
        </p:nvCxnSpPr>
        <p:spPr bwMode="auto">
          <a:xfrm flipH="1">
            <a:off x="6490182" y="2553892"/>
            <a:ext cx="1234848" cy="622527"/>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8626" name="Straight Arrow Connector 42">
            <a:extLst>
              <a:ext uri="{FF2B5EF4-FFF2-40B4-BE49-F238E27FC236}">
                <a16:creationId xmlns:a16="http://schemas.microsoft.com/office/drawing/2014/main" id="{BEA47163-4D06-7845-A7EE-4663E53DC724}"/>
              </a:ext>
            </a:extLst>
          </p:cNvPr>
          <p:cNvCxnSpPr>
            <a:cxnSpLocks/>
          </p:cNvCxnSpPr>
          <p:nvPr/>
        </p:nvCxnSpPr>
        <p:spPr bwMode="auto">
          <a:xfrm flipH="1" flipV="1">
            <a:off x="6483805" y="3472373"/>
            <a:ext cx="1302459" cy="225794"/>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8627" name="Straight Arrow Connector 44">
            <a:extLst>
              <a:ext uri="{FF2B5EF4-FFF2-40B4-BE49-F238E27FC236}">
                <a16:creationId xmlns:a16="http://schemas.microsoft.com/office/drawing/2014/main" id="{A1B5F3B2-3B97-614C-A91F-F5A68B509C5F}"/>
              </a:ext>
            </a:extLst>
          </p:cNvPr>
          <p:cNvCxnSpPr>
            <a:cxnSpLocks/>
          </p:cNvCxnSpPr>
          <p:nvPr/>
        </p:nvCxnSpPr>
        <p:spPr bwMode="auto">
          <a:xfrm flipH="1" flipV="1">
            <a:off x="5641863" y="3634383"/>
            <a:ext cx="923585" cy="1504014"/>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8628" name="Curved Up Arrow 45">
            <a:extLst>
              <a:ext uri="{FF2B5EF4-FFF2-40B4-BE49-F238E27FC236}">
                <a16:creationId xmlns:a16="http://schemas.microsoft.com/office/drawing/2014/main" id="{0562278E-36B1-4E45-B748-91DDF2501300}"/>
              </a:ext>
            </a:extLst>
          </p:cNvPr>
          <p:cNvSpPr>
            <a:spLocks noChangeArrowheads="1"/>
          </p:cNvSpPr>
          <p:nvPr/>
        </p:nvSpPr>
        <p:spPr bwMode="auto">
          <a:xfrm>
            <a:off x="3131345" y="2558994"/>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8629" name="TextBox 46">
            <a:extLst>
              <a:ext uri="{FF2B5EF4-FFF2-40B4-BE49-F238E27FC236}">
                <a16:creationId xmlns:a16="http://schemas.microsoft.com/office/drawing/2014/main" id="{A968455D-848E-B94F-9C07-A8E4AB808738}"/>
              </a:ext>
            </a:extLst>
          </p:cNvPr>
          <p:cNvSpPr txBox="1">
            <a:spLocks noChangeArrowheads="1"/>
          </p:cNvSpPr>
          <p:nvPr/>
        </p:nvSpPr>
        <p:spPr bwMode="auto">
          <a:xfrm>
            <a:off x="2918309" y="2199256"/>
            <a:ext cx="888385"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location</a:t>
            </a:r>
          </a:p>
        </p:txBody>
      </p:sp>
      <p:sp>
        <p:nvSpPr>
          <p:cNvPr id="68630" name="Curved Up Arrow 48">
            <a:extLst>
              <a:ext uri="{FF2B5EF4-FFF2-40B4-BE49-F238E27FC236}">
                <a16:creationId xmlns:a16="http://schemas.microsoft.com/office/drawing/2014/main" id="{0E0CFD7A-0A33-FE4D-9B5B-F23E62EA2914}"/>
              </a:ext>
            </a:extLst>
          </p:cNvPr>
          <p:cNvSpPr>
            <a:spLocks noChangeArrowheads="1"/>
          </p:cNvSpPr>
          <p:nvPr/>
        </p:nvSpPr>
        <p:spPr bwMode="auto">
          <a:xfrm>
            <a:off x="3758974" y="2553891"/>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8631" name="TextBox 47">
            <a:extLst>
              <a:ext uri="{FF2B5EF4-FFF2-40B4-BE49-F238E27FC236}">
                <a16:creationId xmlns:a16="http://schemas.microsoft.com/office/drawing/2014/main" id="{5E5C8EF6-1315-B142-8640-3193ABB9189C}"/>
              </a:ext>
            </a:extLst>
          </p:cNvPr>
          <p:cNvSpPr txBox="1">
            <a:spLocks noChangeArrowheads="1"/>
          </p:cNvSpPr>
          <p:nvPr/>
        </p:nvSpPr>
        <p:spPr bwMode="auto">
          <a:xfrm>
            <a:off x="3677332" y="2220943"/>
            <a:ext cx="1180323"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forecasting</a:t>
            </a:r>
          </a:p>
        </p:txBody>
      </p:sp>
      <p:sp>
        <p:nvSpPr>
          <p:cNvPr id="68632" name="Curved Up Arrow 50">
            <a:extLst>
              <a:ext uri="{FF2B5EF4-FFF2-40B4-BE49-F238E27FC236}">
                <a16:creationId xmlns:a16="http://schemas.microsoft.com/office/drawing/2014/main" id="{8A80D494-ABC1-3B43-9C87-FD1FF7B78375}"/>
              </a:ext>
            </a:extLst>
          </p:cNvPr>
          <p:cNvSpPr>
            <a:spLocks noChangeArrowheads="1"/>
          </p:cNvSpPr>
          <p:nvPr/>
        </p:nvSpPr>
        <p:spPr bwMode="auto">
          <a:xfrm>
            <a:off x="3140275" y="4273494"/>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8633" name="TextBox 49">
            <a:extLst>
              <a:ext uri="{FF2B5EF4-FFF2-40B4-BE49-F238E27FC236}">
                <a16:creationId xmlns:a16="http://schemas.microsoft.com/office/drawing/2014/main" id="{EB020060-E585-D944-8C71-DC12B656A084}"/>
              </a:ext>
            </a:extLst>
          </p:cNvPr>
          <p:cNvSpPr txBox="1">
            <a:spLocks noChangeArrowheads="1"/>
          </p:cNvSpPr>
          <p:nvPr/>
        </p:nvSpPr>
        <p:spPr bwMode="auto">
          <a:xfrm>
            <a:off x="3163237" y="4709774"/>
            <a:ext cx="697627"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Alerts</a:t>
            </a:r>
          </a:p>
        </p:txBody>
      </p:sp>
      <p:sp>
        <p:nvSpPr>
          <p:cNvPr id="68634" name="Curved Up Arrow 52">
            <a:extLst>
              <a:ext uri="{FF2B5EF4-FFF2-40B4-BE49-F238E27FC236}">
                <a16:creationId xmlns:a16="http://schemas.microsoft.com/office/drawing/2014/main" id="{621F81BB-8BBD-5D40-A52F-A7994BFD1C01}"/>
              </a:ext>
            </a:extLst>
          </p:cNvPr>
          <p:cNvSpPr>
            <a:spLocks noChangeArrowheads="1"/>
          </p:cNvSpPr>
          <p:nvPr/>
        </p:nvSpPr>
        <p:spPr bwMode="auto">
          <a:xfrm>
            <a:off x="3917157" y="4254359"/>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8635" name="TextBox 51">
            <a:extLst>
              <a:ext uri="{FF2B5EF4-FFF2-40B4-BE49-F238E27FC236}">
                <a16:creationId xmlns:a16="http://schemas.microsoft.com/office/drawing/2014/main" id="{F99AC3F8-6811-4D48-9429-55025813EF8F}"/>
              </a:ext>
            </a:extLst>
          </p:cNvPr>
          <p:cNvSpPr txBox="1">
            <a:spLocks noChangeArrowheads="1"/>
          </p:cNvSpPr>
          <p:nvPr/>
        </p:nvSpPr>
        <p:spPr bwMode="auto">
          <a:xfrm>
            <a:off x="3821481" y="4709774"/>
            <a:ext cx="1098762"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SQLite DB</a:t>
            </a:r>
          </a:p>
        </p:txBody>
      </p:sp>
      <p:sp>
        <p:nvSpPr>
          <p:cNvPr id="68636" name="Curved Up Arrow 54">
            <a:extLst>
              <a:ext uri="{FF2B5EF4-FFF2-40B4-BE49-F238E27FC236}">
                <a16:creationId xmlns:a16="http://schemas.microsoft.com/office/drawing/2014/main" id="{5D383C68-220C-9F4A-81C2-9B5D52B22726}"/>
              </a:ext>
            </a:extLst>
          </p:cNvPr>
          <p:cNvSpPr>
            <a:spLocks noChangeArrowheads="1"/>
          </p:cNvSpPr>
          <p:nvPr/>
        </p:nvSpPr>
        <p:spPr bwMode="auto">
          <a:xfrm>
            <a:off x="8679232" y="2417395"/>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8637" name="Curved Up Arrow 55">
            <a:extLst>
              <a:ext uri="{FF2B5EF4-FFF2-40B4-BE49-F238E27FC236}">
                <a16:creationId xmlns:a16="http://schemas.microsoft.com/office/drawing/2014/main" id="{82FB94FD-6EFC-4341-9755-AD1660B8D221}"/>
              </a:ext>
            </a:extLst>
          </p:cNvPr>
          <p:cNvSpPr>
            <a:spLocks noChangeArrowheads="1"/>
          </p:cNvSpPr>
          <p:nvPr/>
        </p:nvSpPr>
        <p:spPr bwMode="auto">
          <a:xfrm>
            <a:off x="8757048" y="3536157"/>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8638" name="Curved Up Arrow 56">
            <a:extLst>
              <a:ext uri="{FF2B5EF4-FFF2-40B4-BE49-F238E27FC236}">
                <a16:creationId xmlns:a16="http://schemas.microsoft.com/office/drawing/2014/main" id="{FF910B58-8186-404F-87B0-ACB7F30EB207}"/>
              </a:ext>
            </a:extLst>
          </p:cNvPr>
          <p:cNvSpPr>
            <a:spLocks noChangeArrowheads="1"/>
          </p:cNvSpPr>
          <p:nvPr/>
        </p:nvSpPr>
        <p:spPr bwMode="auto">
          <a:xfrm>
            <a:off x="7159909" y="5037620"/>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8639" name="TextBox 53">
            <a:extLst>
              <a:ext uri="{FF2B5EF4-FFF2-40B4-BE49-F238E27FC236}">
                <a16:creationId xmlns:a16="http://schemas.microsoft.com/office/drawing/2014/main" id="{303A7E5B-5E54-3046-BDCB-FC16BB804598}"/>
              </a:ext>
            </a:extLst>
          </p:cNvPr>
          <p:cNvSpPr txBox="1">
            <a:spLocks noChangeArrowheads="1"/>
          </p:cNvSpPr>
          <p:nvPr/>
        </p:nvSpPr>
        <p:spPr bwMode="auto">
          <a:xfrm>
            <a:off x="7140775" y="4709774"/>
            <a:ext cx="620683"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push</a:t>
            </a:r>
          </a:p>
        </p:txBody>
      </p:sp>
      <p:sp>
        <p:nvSpPr>
          <p:cNvPr id="68640" name="TextBox 57">
            <a:extLst>
              <a:ext uri="{FF2B5EF4-FFF2-40B4-BE49-F238E27FC236}">
                <a16:creationId xmlns:a16="http://schemas.microsoft.com/office/drawing/2014/main" id="{66193C64-1C8C-7C4F-A18E-C15440C1D025}"/>
              </a:ext>
            </a:extLst>
          </p:cNvPr>
          <p:cNvSpPr txBox="1">
            <a:spLocks noChangeArrowheads="1"/>
          </p:cNvSpPr>
          <p:nvPr/>
        </p:nvSpPr>
        <p:spPr bwMode="auto">
          <a:xfrm>
            <a:off x="8753222" y="3284851"/>
            <a:ext cx="620683"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push</a:t>
            </a:r>
          </a:p>
        </p:txBody>
      </p:sp>
      <p:sp>
        <p:nvSpPr>
          <p:cNvPr id="68641" name="TextBox 58">
            <a:extLst>
              <a:ext uri="{FF2B5EF4-FFF2-40B4-BE49-F238E27FC236}">
                <a16:creationId xmlns:a16="http://schemas.microsoft.com/office/drawing/2014/main" id="{DF39BFCA-F1F6-484F-88EC-1451DE5F0DB8}"/>
              </a:ext>
            </a:extLst>
          </p:cNvPr>
          <p:cNvSpPr txBox="1">
            <a:spLocks noChangeArrowheads="1"/>
          </p:cNvSpPr>
          <p:nvPr/>
        </p:nvSpPr>
        <p:spPr bwMode="auto">
          <a:xfrm>
            <a:off x="8609071" y="2103581"/>
            <a:ext cx="620683"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push</a:t>
            </a:r>
          </a:p>
        </p:txBody>
      </p:sp>
      <p:sp>
        <p:nvSpPr>
          <p:cNvPr id="68642" name="Curved Up Arrow 60">
            <a:extLst>
              <a:ext uri="{FF2B5EF4-FFF2-40B4-BE49-F238E27FC236}">
                <a16:creationId xmlns:a16="http://schemas.microsoft.com/office/drawing/2014/main" id="{565EC7A6-9050-CF4C-9DD4-EB59F2B4CDF2}"/>
              </a:ext>
            </a:extLst>
          </p:cNvPr>
          <p:cNvSpPr>
            <a:spLocks noChangeArrowheads="1"/>
          </p:cNvSpPr>
          <p:nvPr/>
        </p:nvSpPr>
        <p:spPr bwMode="auto">
          <a:xfrm>
            <a:off x="6759349" y="2520724"/>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8643" name="Curved Up Arrow 61">
            <a:extLst>
              <a:ext uri="{FF2B5EF4-FFF2-40B4-BE49-F238E27FC236}">
                <a16:creationId xmlns:a16="http://schemas.microsoft.com/office/drawing/2014/main" id="{8BBAE488-CA07-6542-838E-FF30B60C2957}"/>
              </a:ext>
            </a:extLst>
          </p:cNvPr>
          <p:cNvSpPr>
            <a:spLocks noChangeArrowheads="1"/>
          </p:cNvSpPr>
          <p:nvPr/>
        </p:nvSpPr>
        <p:spPr bwMode="auto">
          <a:xfrm>
            <a:off x="6902224" y="3650967"/>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8644" name="Curved Up Arrow 62">
            <a:extLst>
              <a:ext uri="{FF2B5EF4-FFF2-40B4-BE49-F238E27FC236}">
                <a16:creationId xmlns:a16="http://schemas.microsoft.com/office/drawing/2014/main" id="{4EDA1DF0-1783-7B4D-ACF9-E97D6BD0B28A}"/>
              </a:ext>
            </a:extLst>
          </p:cNvPr>
          <p:cNvSpPr>
            <a:spLocks noChangeArrowheads="1"/>
          </p:cNvSpPr>
          <p:nvPr/>
        </p:nvSpPr>
        <p:spPr bwMode="auto">
          <a:xfrm>
            <a:off x="5641863" y="4404888"/>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8645" name="TextBox 59">
            <a:extLst>
              <a:ext uri="{FF2B5EF4-FFF2-40B4-BE49-F238E27FC236}">
                <a16:creationId xmlns:a16="http://schemas.microsoft.com/office/drawing/2014/main" id="{48B2E1A1-4859-F44D-B79D-FF3457C2DC7E}"/>
              </a:ext>
            </a:extLst>
          </p:cNvPr>
          <p:cNvSpPr txBox="1">
            <a:spLocks noChangeArrowheads="1"/>
          </p:cNvSpPr>
          <p:nvPr/>
        </p:nvSpPr>
        <p:spPr bwMode="auto">
          <a:xfrm>
            <a:off x="6671329" y="2183948"/>
            <a:ext cx="550151"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RPC</a:t>
            </a:r>
          </a:p>
        </p:txBody>
      </p:sp>
      <p:sp>
        <p:nvSpPr>
          <p:cNvPr id="68646" name="TextBox 88063">
            <a:extLst>
              <a:ext uri="{FF2B5EF4-FFF2-40B4-BE49-F238E27FC236}">
                <a16:creationId xmlns:a16="http://schemas.microsoft.com/office/drawing/2014/main" id="{B645669D-6B6F-6445-9BCE-07A75B2D480E}"/>
              </a:ext>
            </a:extLst>
          </p:cNvPr>
          <p:cNvSpPr txBox="1">
            <a:spLocks noChangeArrowheads="1"/>
          </p:cNvSpPr>
          <p:nvPr/>
        </p:nvSpPr>
        <p:spPr bwMode="auto">
          <a:xfrm>
            <a:off x="6927736" y="3321845"/>
            <a:ext cx="548548"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RMI</a:t>
            </a:r>
          </a:p>
        </p:txBody>
      </p:sp>
      <p:sp>
        <p:nvSpPr>
          <p:cNvPr id="68647" name="TextBox 88064">
            <a:extLst>
              <a:ext uri="{FF2B5EF4-FFF2-40B4-BE49-F238E27FC236}">
                <a16:creationId xmlns:a16="http://schemas.microsoft.com/office/drawing/2014/main" id="{6B88D4B9-5997-6246-B463-569B2F93119A}"/>
              </a:ext>
            </a:extLst>
          </p:cNvPr>
          <p:cNvSpPr txBox="1">
            <a:spLocks noChangeArrowheads="1"/>
          </p:cNvSpPr>
          <p:nvPr/>
        </p:nvSpPr>
        <p:spPr bwMode="auto">
          <a:xfrm>
            <a:off x="5519397" y="4682985"/>
            <a:ext cx="785984"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Socket</a:t>
            </a:r>
          </a:p>
        </p:txBody>
      </p:sp>
      <p:cxnSp>
        <p:nvCxnSpPr>
          <p:cNvPr id="68648" name="Straight Arrow Connector 66">
            <a:extLst>
              <a:ext uri="{FF2B5EF4-FFF2-40B4-BE49-F238E27FC236}">
                <a16:creationId xmlns:a16="http://schemas.microsoft.com/office/drawing/2014/main" id="{33BCCDE4-7D6A-5C41-ADCE-B0540E2E115F}"/>
              </a:ext>
            </a:extLst>
          </p:cNvPr>
          <p:cNvCxnSpPr>
            <a:cxnSpLocks/>
          </p:cNvCxnSpPr>
          <p:nvPr/>
        </p:nvCxnSpPr>
        <p:spPr bwMode="auto">
          <a:xfrm flipH="1">
            <a:off x="4349609" y="3385627"/>
            <a:ext cx="617424"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8649" name="Straight Arrow Connector 68">
            <a:extLst>
              <a:ext uri="{FF2B5EF4-FFF2-40B4-BE49-F238E27FC236}">
                <a16:creationId xmlns:a16="http://schemas.microsoft.com/office/drawing/2014/main" id="{2403D20E-1F17-664A-90C4-FF464F41A183}"/>
              </a:ext>
            </a:extLst>
          </p:cNvPr>
          <p:cNvCxnSpPr>
            <a:cxnSpLocks/>
          </p:cNvCxnSpPr>
          <p:nvPr/>
        </p:nvCxnSpPr>
        <p:spPr bwMode="auto">
          <a:xfrm flipH="1">
            <a:off x="4345781" y="3488957"/>
            <a:ext cx="617424"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8650" name="Straight Arrow Connector 69">
            <a:extLst>
              <a:ext uri="{FF2B5EF4-FFF2-40B4-BE49-F238E27FC236}">
                <a16:creationId xmlns:a16="http://schemas.microsoft.com/office/drawing/2014/main" id="{89A50C43-A498-F247-B1AD-1D2CE107F98A}"/>
              </a:ext>
            </a:extLst>
          </p:cNvPr>
          <p:cNvCxnSpPr>
            <a:cxnSpLocks/>
          </p:cNvCxnSpPr>
          <p:nvPr/>
        </p:nvCxnSpPr>
        <p:spPr bwMode="auto">
          <a:xfrm flipH="1">
            <a:off x="4331749" y="3273368"/>
            <a:ext cx="617424"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8651" name="Curved Up Arrow 70">
            <a:extLst>
              <a:ext uri="{FF2B5EF4-FFF2-40B4-BE49-F238E27FC236}">
                <a16:creationId xmlns:a16="http://schemas.microsoft.com/office/drawing/2014/main" id="{80ED2AD4-AF86-3C4A-82D9-3E34B107093D}"/>
              </a:ext>
            </a:extLst>
          </p:cNvPr>
          <p:cNvSpPr>
            <a:spLocks noChangeArrowheads="1"/>
          </p:cNvSpPr>
          <p:nvPr/>
        </p:nvSpPr>
        <p:spPr bwMode="auto">
          <a:xfrm>
            <a:off x="5093325" y="2766928"/>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8652" name="Curved Up Arrow 71">
            <a:extLst>
              <a:ext uri="{FF2B5EF4-FFF2-40B4-BE49-F238E27FC236}">
                <a16:creationId xmlns:a16="http://schemas.microsoft.com/office/drawing/2014/main" id="{14CF2180-EBE4-4644-A0E6-CA5D8F1B229A}"/>
              </a:ext>
            </a:extLst>
          </p:cNvPr>
          <p:cNvSpPr>
            <a:spLocks noChangeArrowheads="1"/>
          </p:cNvSpPr>
          <p:nvPr/>
        </p:nvSpPr>
        <p:spPr bwMode="auto">
          <a:xfrm>
            <a:off x="5705646" y="2766928"/>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8653" name="TextBox 88067">
            <a:extLst>
              <a:ext uri="{FF2B5EF4-FFF2-40B4-BE49-F238E27FC236}">
                <a16:creationId xmlns:a16="http://schemas.microsoft.com/office/drawing/2014/main" id="{7E20CA49-1D54-3A45-9EFA-128E91959DB2}"/>
              </a:ext>
            </a:extLst>
          </p:cNvPr>
          <p:cNvSpPr txBox="1">
            <a:spLocks noChangeArrowheads="1"/>
          </p:cNvSpPr>
          <p:nvPr/>
        </p:nvSpPr>
        <p:spPr bwMode="auto">
          <a:xfrm>
            <a:off x="5016784" y="2437807"/>
            <a:ext cx="1420582"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Data cleaning</a:t>
            </a:r>
          </a:p>
        </p:txBody>
      </p:sp>
      <p:cxnSp>
        <p:nvCxnSpPr>
          <p:cNvPr id="68654" name="Straight Arrow Connector 73">
            <a:extLst>
              <a:ext uri="{FF2B5EF4-FFF2-40B4-BE49-F238E27FC236}">
                <a16:creationId xmlns:a16="http://schemas.microsoft.com/office/drawing/2014/main" id="{20E1F799-F0C0-4745-8BB8-D4B8DB757789}"/>
              </a:ext>
            </a:extLst>
          </p:cNvPr>
          <p:cNvCxnSpPr>
            <a:cxnSpLocks/>
          </p:cNvCxnSpPr>
          <p:nvPr/>
        </p:nvCxnSpPr>
        <p:spPr bwMode="auto">
          <a:xfrm flipH="1">
            <a:off x="2513921" y="3400935"/>
            <a:ext cx="336777"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8655" name="TextBox 88069">
            <a:extLst>
              <a:ext uri="{FF2B5EF4-FFF2-40B4-BE49-F238E27FC236}">
                <a16:creationId xmlns:a16="http://schemas.microsoft.com/office/drawing/2014/main" id="{FE7477E1-8C79-E14A-8B7D-7B813332A9B3}"/>
              </a:ext>
            </a:extLst>
          </p:cNvPr>
          <p:cNvSpPr txBox="1">
            <a:spLocks noChangeArrowheads="1"/>
          </p:cNvSpPr>
          <p:nvPr/>
        </p:nvSpPr>
        <p:spPr bwMode="auto">
          <a:xfrm>
            <a:off x="1642638" y="4176542"/>
            <a:ext cx="909552" cy="58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solidFill>
                  <a:srgbClr val="FF0000"/>
                </a:solidFill>
              </a:rPr>
              <a:t>Android</a:t>
            </a:r>
          </a:p>
          <a:p>
            <a:r>
              <a:rPr lang="en-US" altLang="en-US" sz="1607">
                <a:solidFill>
                  <a:srgbClr val="FF0000"/>
                </a:solidFill>
              </a:rPr>
              <a:t>iOS</a:t>
            </a:r>
          </a:p>
        </p:txBody>
      </p:sp>
      <p:sp>
        <p:nvSpPr>
          <p:cNvPr id="68656" name="Rectangle 88070">
            <a:extLst>
              <a:ext uri="{FF2B5EF4-FFF2-40B4-BE49-F238E27FC236}">
                <a16:creationId xmlns:a16="http://schemas.microsoft.com/office/drawing/2014/main" id="{384FC2BC-99A5-6F48-B18F-60C0B73DDAC4}"/>
              </a:ext>
            </a:extLst>
          </p:cNvPr>
          <p:cNvSpPr>
            <a:spLocks noChangeArrowheads="1"/>
          </p:cNvSpPr>
          <p:nvPr/>
        </p:nvSpPr>
        <p:spPr bwMode="auto">
          <a:xfrm>
            <a:off x="6561620" y="1719603"/>
            <a:ext cx="3943094" cy="3974987"/>
          </a:xfrm>
          <a:prstGeom prst="rect">
            <a:avLst/>
          </a:prstGeom>
          <a:solidFill>
            <a:schemeClr val="accent1">
              <a:alpha val="85097"/>
            </a:schemeClr>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8657" name="TextBox 63">
            <a:extLst>
              <a:ext uri="{FF2B5EF4-FFF2-40B4-BE49-F238E27FC236}">
                <a16:creationId xmlns:a16="http://schemas.microsoft.com/office/drawing/2014/main" id="{A3EFB1EB-695A-F241-858A-6856E8E324A7}"/>
              </a:ext>
            </a:extLst>
          </p:cNvPr>
          <p:cNvSpPr txBox="1">
            <a:spLocks noChangeArrowheads="1"/>
          </p:cNvSpPr>
          <p:nvPr/>
        </p:nvSpPr>
        <p:spPr bwMode="auto">
          <a:xfrm>
            <a:off x="4366193" y="3597389"/>
            <a:ext cx="1658371" cy="83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solidFill>
                  <a:srgbClr val="FF0000"/>
                </a:solidFill>
              </a:rPr>
              <a:t>Cent OS, Ubuntu </a:t>
            </a:r>
          </a:p>
          <a:p>
            <a:r>
              <a:rPr lang="en-US" altLang="en-US" sz="1607">
                <a:solidFill>
                  <a:srgbClr val="FF0000"/>
                </a:solidFill>
              </a:rPr>
              <a:t>ESX ? Xen?</a:t>
            </a:r>
          </a:p>
        </p:txBody>
      </p:sp>
      <p:sp>
        <p:nvSpPr>
          <p:cNvPr id="68658" name="Date Placeholder 2">
            <a:extLst>
              <a:ext uri="{FF2B5EF4-FFF2-40B4-BE49-F238E27FC236}">
                <a16:creationId xmlns:a16="http://schemas.microsoft.com/office/drawing/2014/main" id="{B5493D9B-8B7D-D04A-A519-897D3AD01070}"/>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Tahoma" panose="020B0604030504040204" pitchFamily="34" charset="0"/>
                <a:ea typeface="ＭＳ Ｐゴシック" panose="020B0600070205080204" pitchFamily="34" charset="-128"/>
              </a:defRPr>
            </a:lvl1pPr>
            <a:lvl2pPr marL="597035" indent="-229629">
              <a:defRPr sz="1607">
                <a:solidFill>
                  <a:schemeClr val="tx1"/>
                </a:solidFill>
                <a:latin typeface="Tahoma" panose="020B0604030504040204" pitchFamily="34" charset="0"/>
                <a:ea typeface="ＭＳ Ｐゴシック" panose="020B0600070205080204" pitchFamily="34" charset="-128"/>
              </a:defRPr>
            </a:lvl2pPr>
            <a:lvl3pPr marL="918515" indent="-183703">
              <a:defRPr sz="1607">
                <a:solidFill>
                  <a:schemeClr val="tx1"/>
                </a:solidFill>
                <a:latin typeface="Tahoma" panose="020B0604030504040204" pitchFamily="34" charset="0"/>
                <a:ea typeface="ＭＳ Ｐゴシック" panose="020B0600070205080204" pitchFamily="34" charset="-128"/>
              </a:defRPr>
            </a:lvl3pPr>
            <a:lvl4pPr marL="1285921" indent="-183703">
              <a:defRPr sz="1607">
                <a:solidFill>
                  <a:schemeClr val="tx1"/>
                </a:solidFill>
                <a:latin typeface="Tahoma" panose="020B0604030504040204" pitchFamily="34" charset="0"/>
                <a:ea typeface="ＭＳ Ｐゴシック" panose="020B0600070205080204" pitchFamily="34" charset="-128"/>
              </a:defRPr>
            </a:lvl4pPr>
            <a:lvl5pPr marL="1653327" indent="-183703">
              <a:defRPr sz="1607">
                <a:solidFill>
                  <a:schemeClr val="tx1"/>
                </a:solidFill>
                <a:latin typeface="Tahoma" panose="020B0604030504040204" pitchFamily="34" charset="0"/>
                <a:ea typeface="ＭＳ Ｐゴシック" panose="020B0600070205080204" pitchFamily="34" charset="-128"/>
              </a:defRPr>
            </a:lvl5pPr>
            <a:lvl6pPr marL="2020733"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6pPr>
            <a:lvl7pPr marL="2388138"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7pPr>
            <a:lvl8pPr marL="2755544"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8pPr>
            <a:lvl9pPr marL="3122950"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9pPr>
          </a:lstStyle>
          <a:p>
            <a:fld id="{F3862654-F0A0-A944-AD68-9FFE3F2927DD}" type="datetime1">
              <a:rPr lang="en-US" altLang="en-US" sz="1045">
                <a:solidFill>
                  <a:schemeClr val="accent2"/>
                </a:solidFill>
                <a:latin typeface="Helvetica" pitchFamily="2" charset="0"/>
              </a:rPr>
              <a:pPr/>
              <a:t>1/14/25</a:t>
            </a:fld>
            <a:endParaRPr lang="en-US" altLang="en-US" sz="1045">
              <a:solidFill>
                <a:schemeClr val="accent2"/>
              </a:solidFill>
              <a:latin typeface="Helvetica" pitchFamily="2" charset="0"/>
            </a:endParaRPr>
          </a:p>
        </p:txBody>
      </p:sp>
      <p:sp>
        <p:nvSpPr>
          <p:cNvPr id="68659" name="Slide Number Placeholder 3">
            <a:extLst>
              <a:ext uri="{FF2B5EF4-FFF2-40B4-BE49-F238E27FC236}">
                <a16:creationId xmlns:a16="http://schemas.microsoft.com/office/drawing/2014/main" id="{AD1A755F-497B-8C45-82D4-17B19727900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Tahoma" panose="020B0604030504040204" pitchFamily="34" charset="0"/>
                <a:ea typeface="ＭＳ Ｐゴシック" panose="020B0600070205080204" pitchFamily="34" charset="-128"/>
              </a:defRPr>
            </a:lvl1pPr>
            <a:lvl2pPr marL="597035" indent="-229629">
              <a:defRPr sz="1607">
                <a:solidFill>
                  <a:schemeClr val="tx1"/>
                </a:solidFill>
                <a:latin typeface="Tahoma" panose="020B0604030504040204" pitchFamily="34" charset="0"/>
                <a:ea typeface="ＭＳ Ｐゴシック" panose="020B0600070205080204" pitchFamily="34" charset="-128"/>
              </a:defRPr>
            </a:lvl2pPr>
            <a:lvl3pPr marL="918515" indent="-183703">
              <a:defRPr sz="1607">
                <a:solidFill>
                  <a:schemeClr val="tx1"/>
                </a:solidFill>
                <a:latin typeface="Tahoma" panose="020B0604030504040204" pitchFamily="34" charset="0"/>
                <a:ea typeface="ＭＳ Ｐゴシック" panose="020B0600070205080204" pitchFamily="34" charset="-128"/>
              </a:defRPr>
            </a:lvl3pPr>
            <a:lvl4pPr marL="1285921" indent="-183703">
              <a:defRPr sz="1607">
                <a:solidFill>
                  <a:schemeClr val="tx1"/>
                </a:solidFill>
                <a:latin typeface="Tahoma" panose="020B0604030504040204" pitchFamily="34" charset="0"/>
                <a:ea typeface="ＭＳ Ｐゴシック" panose="020B0600070205080204" pitchFamily="34" charset="-128"/>
              </a:defRPr>
            </a:lvl4pPr>
            <a:lvl5pPr marL="1653327" indent="-183703">
              <a:defRPr sz="1607">
                <a:solidFill>
                  <a:schemeClr val="tx1"/>
                </a:solidFill>
                <a:latin typeface="Tahoma" panose="020B0604030504040204" pitchFamily="34" charset="0"/>
                <a:ea typeface="ＭＳ Ｐゴシック" panose="020B0600070205080204" pitchFamily="34" charset="-128"/>
              </a:defRPr>
            </a:lvl5pPr>
            <a:lvl6pPr marL="2020733"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6pPr>
            <a:lvl7pPr marL="2388138"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7pPr>
            <a:lvl8pPr marL="2755544"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8pPr>
            <a:lvl9pPr marL="3122950"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9pPr>
          </a:lstStyle>
          <a:p>
            <a:fld id="{814AD5D6-27C8-8A46-9B21-9BE615C3CFB6}" type="slidenum">
              <a:rPr lang="en-US" altLang="en-US" sz="1045">
                <a:solidFill>
                  <a:schemeClr val="accent2"/>
                </a:solidFill>
                <a:latin typeface="Helvetica" pitchFamily="2" charset="0"/>
              </a:rPr>
              <a:pPr/>
              <a:t>11</a:t>
            </a:fld>
            <a:endParaRPr lang="en-US" altLang="en-US" sz="1045">
              <a:solidFill>
                <a:schemeClr val="accent2"/>
              </a:solidFill>
              <a:latin typeface="Helvetica" pitchFamily="2"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616336D-5F02-FD9F-17BA-FAD2D96A40BE}"/>
              </a:ext>
            </a:extLst>
          </p:cNvPr>
          <p:cNvSpPr>
            <a:spLocks noGrp="1"/>
          </p:cNvSpPr>
          <p:nvPr>
            <p:ph type="title"/>
          </p:nvPr>
        </p:nvSpPr>
        <p:spPr>
          <a:xfrm>
            <a:off x="1981199" y="126709"/>
            <a:ext cx="8229598" cy="546071"/>
          </a:xfrm>
        </p:spPr>
        <p:txBody>
          <a:bodyPr/>
          <a:lstStyle/>
          <a:p>
            <a:r>
              <a:rPr lang="en-US" dirty="0"/>
              <a:t>Solutions </a:t>
            </a:r>
          </a:p>
        </p:txBody>
      </p:sp>
      <p:pic>
        <p:nvPicPr>
          <p:cNvPr id="6" name="Picture 5">
            <a:extLst>
              <a:ext uri="{FF2B5EF4-FFF2-40B4-BE49-F238E27FC236}">
                <a16:creationId xmlns:a16="http://schemas.microsoft.com/office/drawing/2014/main" id="{2E2D2163-6F9C-BE5E-7202-9766DD236E54}"/>
              </a:ext>
            </a:extLst>
          </p:cNvPr>
          <p:cNvPicPr>
            <a:picLocks noChangeAspect="1"/>
          </p:cNvPicPr>
          <p:nvPr/>
        </p:nvPicPr>
        <p:blipFill>
          <a:blip r:embed="rId2"/>
          <a:stretch>
            <a:fillRect/>
          </a:stretch>
        </p:blipFill>
        <p:spPr>
          <a:xfrm>
            <a:off x="1981200" y="1682320"/>
            <a:ext cx="8229599" cy="4073650"/>
          </a:xfrm>
          <a:prstGeom prst="rect">
            <a:avLst/>
          </a:prstGeom>
          <a:noFill/>
        </p:spPr>
      </p:pic>
    </p:spTree>
    <p:extLst>
      <p:ext uri="{BB962C8B-B14F-4D97-AF65-F5344CB8AC3E}">
        <p14:creationId xmlns:p14="http://schemas.microsoft.com/office/powerpoint/2010/main" val="405225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57DA-B7AE-E04F-AC52-184520B9A77C}"/>
              </a:ext>
            </a:extLst>
          </p:cNvPr>
          <p:cNvSpPr>
            <a:spLocks noGrp="1"/>
          </p:cNvSpPr>
          <p:nvPr>
            <p:ph type="title"/>
          </p:nvPr>
        </p:nvSpPr>
        <p:spPr/>
        <p:txBody>
          <a:bodyPr/>
          <a:lstStyle/>
          <a:p>
            <a:pPr>
              <a:defRPr/>
            </a:pPr>
            <a:r>
              <a:rPr lang="en-US" dirty="0"/>
              <a:t>Example of Computer Systems</a:t>
            </a:r>
          </a:p>
        </p:txBody>
      </p:sp>
      <p:pic>
        <p:nvPicPr>
          <p:cNvPr id="70658" name="Picture 4">
            <a:extLst>
              <a:ext uri="{FF2B5EF4-FFF2-40B4-BE49-F238E27FC236}">
                <a16:creationId xmlns:a16="http://schemas.microsoft.com/office/drawing/2014/main" id="{35DF131F-CC02-314D-95C1-2E5EA51BF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476" y="2967209"/>
            <a:ext cx="979714" cy="9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Picture 3">
            <a:extLst>
              <a:ext uri="{FF2B5EF4-FFF2-40B4-BE49-F238E27FC236}">
                <a16:creationId xmlns:a16="http://schemas.microsoft.com/office/drawing/2014/main" id="{B17D2167-D577-4D43-883D-9536EFC05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0272" b="27675"/>
          <a:stretch>
            <a:fillRect/>
          </a:stretch>
        </p:blipFill>
        <p:spPr bwMode="auto">
          <a:xfrm>
            <a:off x="4825433" y="3030993"/>
            <a:ext cx="1816554" cy="575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5">
            <a:extLst>
              <a:ext uri="{FF2B5EF4-FFF2-40B4-BE49-F238E27FC236}">
                <a16:creationId xmlns:a16="http://schemas.microsoft.com/office/drawing/2014/main" id="{A7868944-776D-7240-A945-55E3FB83EB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94" r="12587" b="14220"/>
          <a:stretch>
            <a:fillRect/>
          </a:stretch>
        </p:blipFill>
        <p:spPr bwMode="auto">
          <a:xfrm>
            <a:off x="8875685" y="889143"/>
            <a:ext cx="1775732" cy="1047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6">
            <a:extLst>
              <a:ext uri="{FF2B5EF4-FFF2-40B4-BE49-F238E27FC236}">
                <a16:creationId xmlns:a16="http://schemas.microsoft.com/office/drawing/2014/main" id="{934A5B81-E69A-124B-9921-51C917504C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0191" y="2038520"/>
            <a:ext cx="1209335" cy="161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7">
            <a:extLst>
              <a:ext uri="{FF2B5EF4-FFF2-40B4-BE49-F238E27FC236}">
                <a16:creationId xmlns:a16="http://schemas.microsoft.com/office/drawing/2014/main" id="{ACE2B085-93E5-3948-8DF9-70A839DDB4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4927" y="3754296"/>
            <a:ext cx="1316491" cy="98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9">
            <a:extLst>
              <a:ext uri="{FF2B5EF4-FFF2-40B4-BE49-F238E27FC236}">
                <a16:creationId xmlns:a16="http://schemas.microsoft.com/office/drawing/2014/main" id="{47D2A7C2-B9F0-5146-A570-4926A42473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76836" y="4853923"/>
            <a:ext cx="2791165" cy="98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0664" name="Straight Arrow Connector 17">
            <a:extLst>
              <a:ext uri="{FF2B5EF4-FFF2-40B4-BE49-F238E27FC236}">
                <a16:creationId xmlns:a16="http://schemas.microsoft.com/office/drawing/2014/main" id="{3DBF541A-6111-7348-AB68-43337E058B7D}"/>
              </a:ext>
            </a:extLst>
          </p:cNvPr>
          <p:cNvCxnSpPr>
            <a:cxnSpLocks/>
          </p:cNvCxnSpPr>
          <p:nvPr/>
        </p:nvCxnSpPr>
        <p:spPr bwMode="auto">
          <a:xfrm flipH="1" flipV="1">
            <a:off x="6835889" y="5361641"/>
            <a:ext cx="1040946" cy="210485"/>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70665" name="Picture 19">
            <a:extLst>
              <a:ext uri="{FF2B5EF4-FFF2-40B4-BE49-F238E27FC236}">
                <a16:creationId xmlns:a16="http://schemas.microsoft.com/office/drawing/2014/main" id="{F04F89B2-85C1-1C41-9ECC-C82071433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0272" b="27675"/>
          <a:stretch>
            <a:fillRect/>
          </a:stretch>
        </p:blipFill>
        <p:spPr bwMode="auto">
          <a:xfrm>
            <a:off x="2739715" y="3075641"/>
            <a:ext cx="1741289" cy="54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6" name="TextBox 18">
            <a:extLst>
              <a:ext uri="{FF2B5EF4-FFF2-40B4-BE49-F238E27FC236}">
                <a16:creationId xmlns:a16="http://schemas.microsoft.com/office/drawing/2014/main" id="{1EC6F9DA-7C9B-5A49-8E18-B80EB780EBE1}"/>
              </a:ext>
            </a:extLst>
          </p:cNvPr>
          <p:cNvSpPr txBox="1">
            <a:spLocks noChangeArrowheads="1"/>
          </p:cNvSpPr>
          <p:nvPr/>
        </p:nvSpPr>
        <p:spPr bwMode="auto">
          <a:xfrm>
            <a:off x="3219365" y="3782362"/>
            <a:ext cx="1115626"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Yahoo API</a:t>
            </a:r>
          </a:p>
        </p:txBody>
      </p:sp>
      <p:pic>
        <p:nvPicPr>
          <p:cNvPr id="70667" name="Picture 21">
            <a:extLst>
              <a:ext uri="{FF2B5EF4-FFF2-40B4-BE49-F238E27FC236}">
                <a16:creationId xmlns:a16="http://schemas.microsoft.com/office/drawing/2014/main" id="{EB2AD11D-298F-3448-A994-46DF4166ED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40836" y="2191602"/>
            <a:ext cx="663348" cy="49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8" name="Picture 23">
            <a:extLst>
              <a:ext uri="{FF2B5EF4-FFF2-40B4-BE49-F238E27FC236}">
                <a16:creationId xmlns:a16="http://schemas.microsoft.com/office/drawing/2014/main" id="{8D25E5C7-D1A6-704A-9364-DB9FC11B78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00793" y="3422622"/>
            <a:ext cx="663348" cy="498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9" name="Picture 24">
            <a:extLst>
              <a:ext uri="{FF2B5EF4-FFF2-40B4-BE49-F238E27FC236}">
                <a16:creationId xmlns:a16="http://schemas.microsoft.com/office/drawing/2014/main" id="{A0C9F483-47C7-FD4A-BBCE-A75A1E9943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3026" y="5089923"/>
            <a:ext cx="663348" cy="49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0670" name="Straight Arrow Connector 26">
            <a:extLst>
              <a:ext uri="{FF2B5EF4-FFF2-40B4-BE49-F238E27FC236}">
                <a16:creationId xmlns:a16="http://schemas.microsoft.com/office/drawing/2014/main" id="{AF98BB86-A0BF-A24F-9613-43C37B04324C}"/>
              </a:ext>
            </a:extLst>
          </p:cNvPr>
          <p:cNvCxnSpPr>
            <a:cxnSpLocks/>
            <a:stCxn id="70662" idx="1"/>
          </p:cNvCxnSpPr>
          <p:nvPr/>
        </p:nvCxnSpPr>
        <p:spPr bwMode="auto">
          <a:xfrm flipH="1" flipV="1">
            <a:off x="8177894" y="3672654"/>
            <a:ext cx="1157033" cy="576603"/>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71" name="Straight Arrow Connector 28">
            <a:extLst>
              <a:ext uri="{FF2B5EF4-FFF2-40B4-BE49-F238E27FC236}">
                <a16:creationId xmlns:a16="http://schemas.microsoft.com/office/drawing/2014/main" id="{2F979BE4-C70D-BE4B-A754-E3F297C20C60}"/>
              </a:ext>
            </a:extLst>
          </p:cNvPr>
          <p:cNvCxnSpPr>
            <a:cxnSpLocks/>
          </p:cNvCxnSpPr>
          <p:nvPr/>
        </p:nvCxnSpPr>
        <p:spPr bwMode="auto">
          <a:xfrm flipH="1">
            <a:off x="8177894" y="2940420"/>
            <a:ext cx="1171065" cy="73223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72" name="Straight Arrow Connector 30">
            <a:extLst>
              <a:ext uri="{FF2B5EF4-FFF2-40B4-BE49-F238E27FC236}">
                <a16:creationId xmlns:a16="http://schemas.microsoft.com/office/drawing/2014/main" id="{5FDDB646-450D-494B-81C6-E1922E2FAD41}"/>
              </a:ext>
            </a:extLst>
          </p:cNvPr>
          <p:cNvCxnSpPr>
            <a:cxnSpLocks/>
          </p:cNvCxnSpPr>
          <p:nvPr/>
        </p:nvCxnSpPr>
        <p:spPr bwMode="auto">
          <a:xfrm flipH="1">
            <a:off x="8116661" y="1923710"/>
            <a:ext cx="759024" cy="517922"/>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73" name="Straight Arrow Connector 35">
            <a:extLst>
              <a:ext uri="{FF2B5EF4-FFF2-40B4-BE49-F238E27FC236}">
                <a16:creationId xmlns:a16="http://schemas.microsoft.com/office/drawing/2014/main" id="{F0D748AE-27E3-094A-8D91-33E81CA5FCE5}"/>
              </a:ext>
            </a:extLst>
          </p:cNvPr>
          <p:cNvCxnSpPr>
            <a:cxnSpLocks/>
          </p:cNvCxnSpPr>
          <p:nvPr/>
        </p:nvCxnSpPr>
        <p:spPr bwMode="auto">
          <a:xfrm flipH="1">
            <a:off x="6490182" y="2553892"/>
            <a:ext cx="1234848" cy="622527"/>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70674" name="Straight Arrow Connector 42">
            <a:extLst>
              <a:ext uri="{FF2B5EF4-FFF2-40B4-BE49-F238E27FC236}">
                <a16:creationId xmlns:a16="http://schemas.microsoft.com/office/drawing/2014/main" id="{C1589B16-19D5-0C46-B0C9-AE3733FA709E}"/>
              </a:ext>
            </a:extLst>
          </p:cNvPr>
          <p:cNvCxnSpPr>
            <a:cxnSpLocks/>
          </p:cNvCxnSpPr>
          <p:nvPr/>
        </p:nvCxnSpPr>
        <p:spPr bwMode="auto">
          <a:xfrm flipH="1" flipV="1">
            <a:off x="6483805" y="3472373"/>
            <a:ext cx="1302459" cy="225794"/>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70675" name="Straight Arrow Connector 44">
            <a:extLst>
              <a:ext uri="{FF2B5EF4-FFF2-40B4-BE49-F238E27FC236}">
                <a16:creationId xmlns:a16="http://schemas.microsoft.com/office/drawing/2014/main" id="{2F1B28F2-B434-E643-BAF2-89C7CB56ABCC}"/>
              </a:ext>
            </a:extLst>
          </p:cNvPr>
          <p:cNvCxnSpPr>
            <a:cxnSpLocks/>
          </p:cNvCxnSpPr>
          <p:nvPr/>
        </p:nvCxnSpPr>
        <p:spPr bwMode="auto">
          <a:xfrm flipH="1" flipV="1">
            <a:off x="5641863" y="3634383"/>
            <a:ext cx="923585" cy="1504014"/>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70676" name="Curved Up Arrow 45">
            <a:extLst>
              <a:ext uri="{FF2B5EF4-FFF2-40B4-BE49-F238E27FC236}">
                <a16:creationId xmlns:a16="http://schemas.microsoft.com/office/drawing/2014/main" id="{AF02B643-3F3C-4440-BF18-1589591C564C}"/>
              </a:ext>
            </a:extLst>
          </p:cNvPr>
          <p:cNvSpPr>
            <a:spLocks noChangeArrowheads="1"/>
          </p:cNvSpPr>
          <p:nvPr/>
        </p:nvSpPr>
        <p:spPr bwMode="auto">
          <a:xfrm>
            <a:off x="3131345" y="2558994"/>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0677" name="TextBox 46">
            <a:extLst>
              <a:ext uri="{FF2B5EF4-FFF2-40B4-BE49-F238E27FC236}">
                <a16:creationId xmlns:a16="http://schemas.microsoft.com/office/drawing/2014/main" id="{EC1B2B36-76FA-E14E-BBCF-3F74C9C46EA3}"/>
              </a:ext>
            </a:extLst>
          </p:cNvPr>
          <p:cNvSpPr txBox="1">
            <a:spLocks noChangeArrowheads="1"/>
          </p:cNvSpPr>
          <p:nvPr/>
        </p:nvSpPr>
        <p:spPr bwMode="auto">
          <a:xfrm>
            <a:off x="2918309" y="2199256"/>
            <a:ext cx="888385"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location</a:t>
            </a:r>
          </a:p>
        </p:txBody>
      </p:sp>
      <p:sp>
        <p:nvSpPr>
          <p:cNvPr id="70678" name="Curved Up Arrow 48">
            <a:extLst>
              <a:ext uri="{FF2B5EF4-FFF2-40B4-BE49-F238E27FC236}">
                <a16:creationId xmlns:a16="http://schemas.microsoft.com/office/drawing/2014/main" id="{B8269C90-1F65-3C4A-882B-36EB4D29B6A0}"/>
              </a:ext>
            </a:extLst>
          </p:cNvPr>
          <p:cNvSpPr>
            <a:spLocks noChangeArrowheads="1"/>
          </p:cNvSpPr>
          <p:nvPr/>
        </p:nvSpPr>
        <p:spPr bwMode="auto">
          <a:xfrm>
            <a:off x="3758974" y="2553891"/>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0679" name="TextBox 47">
            <a:extLst>
              <a:ext uri="{FF2B5EF4-FFF2-40B4-BE49-F238E27FC236}">
                <a16:creationId xmlns:a16="http://schemas.microsoft.com/office/drawing/2014/main" id="{99B4E52F-E75A-BE40-AF04-827B74E2E65C}"/>
              </a:ext>
            </a:extLst>
          </p:cNvPr>
          <p:cNvSpPr txBox="1">
            <a:spLocks noChangeArrowheads="1"/>
          </p:cNvSpPr>
          <p:nvPr/>
        </p:nvSpPr>
        <p:spPr bwMode="auto">
          <a:xfrm>
            <a:off x="3677332" y="2220943"/>
            <a:ext cx="1180323"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forecasting</a:t>
            </a:r>
          </a:p>
        </p:txBody>
      </p:sp>
      <p:sp>
        <p:nvSpPr>
          <p:cNvPr id="70680" name="Curved Up Arrow 50">
            <a:extLst>
              <a:ext uri="{FF2B5EF4-FFF2-40B4-BE49-F238E27FC236}">
                <a16:creationId xmlns:a16="http://schemas.microsoft.com/office/drawing/2014/main" id="{0C677DFC-3AD8-CB46-B1EB-2A2FB54C796D}"/>
              </a:ext>
            </a:extLst>
          </p:cNvPr>
          <p:cNvSpPr>
            <a:spLocks noChangeArrowheads="1"/>
          </p:cNvSpPr>
          <p:nvPr/>
        </p:nvSpPr>
        <p:spPr bwMode="auto">
          <a:xfrm>
            <a:off x="3140275" y="4273494"/>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0681" name="TextBox 49">
            <a:extLst>
              <a:ext uri="{FF2B5EF4-FFF2-40B4-BE49-F238E27FC236}">
                <a16:creationId xmlns:a16="http://schemas.microsoft.com/office/drawing/2014/main" id="{28474850-C356-2A44-9168-5F6D3EDD4E5E}"/>
              </a:ext>
            </a:extLst>
          </p:cNvPr>
          <p:cNvSpPr txBox="1">
            <a:spLocks noChangeArrowheads="1"/>
          </p:cNvSpPr>
          <p:nvPr/>
        </p:nvSpPr>
        <p:spPr bwMode="auto">
          <a:xfrm>
            <a:off x="3163237" y="4709774"/>
            <a:ext cx="697627"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Alerts</a:t>
            </a:r>
          </a:p>
        </p:txBody>
      </p:sp>
      <p:sp>
        <p:nvSpPr>
          <p:cNvPr id="70682" name="Curved Up Arrow 52">
            <a:extLst>
              <a:ext uri="{FF2B5EF4-FFF2-40B4-BE49-F238E27FC236}">
                <a16:creationId xmlns:a16="http://schemas.microsoft.com/office/drawing/2014/main" id="{E749FDEC-CC86-8E4D-817D-4297BED78DE9}"/>
              </a:ext>
            </a:extLst>
          </p:cNvPr>
          <p:cNvSpPr>
            <a:spLocks noChangeArrowheads="1"/>
          </p:cNvSpPr>
          <p:nvPr/>
        </p:nvSpPr>
        <p:spPr bwMode="auto">
          <a:xfrm>
            <a:off x="3917157" y="4254359"/>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0683" name="TextBox 51">
            <a:extLst>
              <a:ext uri="{FF2B5EF4-FFF2-40B4-BE49-F238E27FC236}">
                <a16:creationId xmlns:a16="http://schemas.microsoft.com/office/drawing/2014/main" id="{CB3E4C53-2CF0-F542-9312-91753D902819}"/>
              </a:ext>
            </a:extLst>
          </p:cNvPr>
          <p:cNvSpPr txBox="1">
            <a:spLocks noChangeArrowheads="1"/>
          </p:cNvSpPr>
          <p:nvPr/>
        </p:nvSpPr>
        <p:spPr bwMode="auto">
          <a:xfrm>
            <a:off x="3821481" y="4709774"/>
            <a:ext cx="1098762"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SQLite DB</a:t>
            </a:r>
          </a:p>
        </p:txBody>
      </p:sp>
      <p:sp>
        <p:nvSpPr>
          <p:cNvPr id="70684" name="Curved Up Arrow 54">
            <a:extLst>
              <a:ext uri="{FF2B5EF4-FFF2-40B4-BE49-F238E27FC236}">
                <a16:creationId xmlns:a16="http://schemas.microsoft.com/office/drawing/2014/main" id="{5351CFCA-2068-424B-AD38-23ADD9BC27A6}"/>
              </a:ext>
            </a:extLst>
          </p:cNvPr>
          <p:cNvSpPr>
            <a:spLocks noChangeArrowheads="1"/>
          </p:cNvSpPr>
          <p:nvPr/>
        </p:nvSpPr>
        <p:spPr bwMode="auto">
          <a:xfrm>
            <a:off x="8679232" y="2417395"/>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0685" name="Curved Up Arrow 55">
            <a:extLst>
              <a:ext uri="{FF2B5EF4-FFF2-40B4-BE49-F238E27FC236}">
                <a16:creationId xmlns:a16="http://schemas.microsoft.com/office/drawing/2014/main" id="{255BF25B-AF2D-754E-911C-2ED04D9B966F}"/>
              </a:ext>
            </a:extLst>
          </p:cNvPr>
          <p:cNvSpPr>
            <a:spLocks noChangeArrowheads="1"/>
          </p:cNvSpPr>
          <p:nvPr/>
        </p:nvSpPr>
        <p:spPr bwMode="auto">
          <a:xfrm>
            <a:off x="8757048" y="3536157"/>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0686" name="Curved Up Arrow 56">
            <a:extLst>
              <a:ext uri="{FF2B5EF4-FFF2-40B4-BE49-F238E27FC236}">
                <a16:creationId xmlns:a16="http://schemas.microsoft.com/office/drawing/2014/main" id="{50CE6708-8A82-FA4E-9B5F-DBBB7376A2DF}"/>
              </a:ext>
            </a:extLst>
          </p:cNvPr>
          <p:cNvSpPr>
            <a:spLocks noChangeArrowheads="1"/>
          </p:cNvSpPr>
          <p:nvPr/>
        </p:nvSpPr>
        <p:spPr bwMode="auto">
          <a:xfrm>
            <a:off x="7159909" y="5037620"/>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0687" name="TextBox 53">
            <a:extLst>
              <a:ext uri="{FF2B5EF4-FFF2-40B4-BE49-F238E27FC236}">
                <a16:creationId xmlns:a16="http://schemas.microsoft.com/office/drawing/2014/main" id="{616E6DA2-3815-9744-878E-7D2EB6E11BB1}"/>
              </a:ext>
            </a:extLst>
          </p:cNvPr>
          <p:cNvSpPr txBox="1">
            <a:spLocks noChangeArrowheads="1"/>
          </p:cNvSpPr>
          <p:nvPr/>
        </p:nvSpPr>
        <p:spPr bwMode="auto">
          <a:xfrm>
            <a:off x="7140775" y="4709774"/>
            <a:ext cx="620683"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push</a:t>
            </a:r>
          </a:p>
        </p:txBody>
      </p:sp>
      <p:sp>
        <p:nvSpPr>
          <p:cNvPr id="70688" name="TextBox 57">
            <a:extLst>
              <a:ext uri="{FF2B5EF4-FFF2-40B4-BE49-F238E27FC236}">
                <a16:creationId xmlns:a16="http://schemas.microsoft.com/office/drawing/2014/main" id="{45088B87-9A19-5A49-984F-2F158E495179}"/>
              </a:ext>
            </a:extLst>
          </p:cNvPr>
          <p:cNvSpPr txBox="1">
            <a:spLocks noChangeArrowheads="1"/>
          </p:cNvSpPr>
          <p:nvPr/>
        </p:nvSpPr>
        <p:spPr bwMode="auto">
          <a:xfrm>
            <a:off x="8753222" y="3284851"/>
            <a:ext cx="620683"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push</a:t>
            </a:r>
          </a:p>
        </p:txBody>
      </p:sp>
      <p:sp>
        <p:nvSpPr>
          <p:cNvPr id="70689" name="TextBox 58">
            <a:extLst>
              <a:ext uri="{FF2B5EF4-FFF2-40B4-BE49-F238E27FC236}">
                <a16:creationId xmlns:a16="http://schemas.microsoft.com/office/drawing/2014/main" id="{E6B6E7A0-BA0F-7649-B565-871CD8330B21}"/>
              </a:ext>
            </a:extLst>
          </p:cNvPr>
          <p:cNvSpPr txBox="1">
            <a:spLocks noChangeArrowheads="1"/>
          </p:cNvSpPr>
          <p:nvPr/>
        </p:nvSpPr>
        <p:spPr bwMode="auto">
          <a:xfrm>
            <a:off x="8609071" y="2103581"/>
            <a:ext cx="620683"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push</a:t>
            </a:r>
          </a:p>
        </p:txBody>
      </p:sp>
      <p:sp>
        <p:nvSpPr>
          <p:cNvPr id="70690" name="Curved Up Arrow 60">
            <a:extLst>
              <a:ext uri="{FF2B5EF4-FFF2-40B4-BE49-F238E27FC236}">
                <a16:creationId xmlns:a16="http://schemas.microsoft.com/office/drawing/2014/main" id="{DD4DF283-8D98-8A48-946C-A318809AC283}"/>
              </a:ext>
            </a:extLst>
          </p:cNvPr>
          <p:cNvSpPr>
            <a:spLocks noChangeArrowheads="1"/>
          </p:cNvSpPr>
          <p:nvPr/>
        </p:nvSpPr>
        <p:spPr bwMode="auto">
          <a:xfrm>
            <a:off x="6759349" y="2520724"/>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0691" name="Curved Up Arrow 61">
            <a:extLst>
              <a:ext uri="{FF2B5EF4-FFF2-40B4-BE49-F238E27FC236}">
                <a16:creationId xmlns:a16="http://schemas.microsoft.com/office/drawing/2014/main" id="{F06DDB8D-5449-1F48-B691-70149D8A1AFA}"/>
              </a:ext>
            </a:extLst>
          </p:cNvPr>
          <p:cNvSpPr>
            <a:spLocks noChangeArrowheads="1"/>
          </p:cNvSpPr>
          <p:nvPr/>
        </p:nvSpPr>
        <p:spPr bwMode="auto">
          <a:xfrm>
            <a:off x="6902224" y="3650967"/>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0692" name="Curved Up Arrow 62">
            <a:extLst>
              <a:ext uri="{FF2B5EF4-FFF2-40B4-BE49-F238E27FC236}">
                <a16:creationId xmlns:a16="http://schemas.microsoft.com/office/drawing/2014/main" id="{2DC9C5F9-4521-9F49-9487-FAE5AE708CCA}"/>
              </a:ext>
            </a:extLst>
          </p:cNvPr>
          <p:cNvSpPr>
            <a:spLocks noChangeArrowheads="1"/>
          </p:cNvSpPr>
          <p:nvPr/>
        </p:nvSpPr>
        <p:spPr bwMode="auto">
          <a:xfrm>
            <a:off x="5641863" y="4404888"/>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0693" name="TextBox 59">
            <a:extLst>
              <a:ext uri="{FF2B5EF4-FFF2-40B4-BE49-F238E27FC236}">
                <a16:creationId xmlns:a16="http://schemas.microsoft.com/office/drawing/2014/main" id="{9456D12A-2302-4446-B2B9-73F642C465F6}"/>
              </a:ext>
            </a:extLst>
          </p:cNvPr>
          <p:cNvSpPr txBox="1">
            <a:spLocks noChangeArrowheads="1"/>
          </p:cNvSpPr>
          <p:nvPr/>
        </p:nvSpPr>
        <p:spPr bwMode="auto">
          <a:xfrm>
            <a:off x="6671329" y="2183948"/>
            <a:ext cx="550151"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RPC</a:t>
            </a:r>
          </a:p>
        </p:txBody>
      </p:sp>
      <p:sp>
        <p:nvSpPr>
          <p:cNvPr id="70694" name="TextBox 88063">
            <a:extLst>
              <a:ext uri="{FF2B5EF4-FFF2-40B4-BE49-F238E27FC236}">
                <a16:creationId xmlns:a16="http://schemas.microsoft.com/office/drawing/2014/main" id="{28ECA5CE-0636-5048-B369-980B73D71A3C}"/>
              </a:ext>
            </a:extLst>
          </p:cNvPr>
          <p:cNvSpPr txBox="1">
            <a:spLocks noChangeArrowheads="1"/>
          </p:cNvSpPr>
          <p:nvPr/>
        </p:nvSpPr>
        <p:spPr bwMode="auto">
          <a:xfrm>
            <a:off x="6927736" y="3321845"/>
            <a:ext cx="548548"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RMI</a:t>
            </a:r>
          </a:p>
        </p:txBody>
      </p:sp>
      <p:sp>
        <p:nvSpPr>
          <p:cNvPr id="70695" name="TextBox 88064">
            <a:extLst>
              <a:ext uri="{FF2B5EF4-FFF2-40B4-BE49-F238E27FC236}">
                <a16:creationId xmlns:a16="http://schemas.microsoft.com/office/drawing/2014/main" id="{E284D372-438C-3C48-8796-F4D4DBD139F1}"/>
              </a:ext>
            </a:extLst>
          </p:cNvPr>
          <p:cNvSpPr txBox="1">
            <a:spLocks noChangeArrowheads="1"/>
          </p:cNvSpPr>
          <p:nvPr/>
        </p:nvSpPr>
        <p:spPr bwMode="auto">
          <a:xfrm>
            <a:off x="5519397" y="4682985"/>
            <a:ext cx="785984"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Socket</a:t>
            </a:r>
          </a:p>
        </p:txBody>
      </p:sp>
      <p:cxnSp>
        <p:nvCxnSpPr>
          <p:cNvPr id="70696" name="Straight Arrow Connector 66">
            <a:extLst>
              <a:ext uri="{FF2B5EF4-FFF2-40B4-BE49-F238E27FC236}">
                <a16:creationId xmlns:a16="http://schemas.microsoft.com/office/drawing/2014/main" id="{193E95B1-1C54-2F49-80AC-10D03D06FB03}"/>
              </a:ext>
            </a:extLst>
          </p:cNvPr>
          <p:cNvCxnSpPr>
            <a:cxnSpLocks/>
          </p:cNvCxnSpPr>
          <p:nvPr/>
        </p:nvCxnSpPr>
        <p:spPr bwMode="auto">
          <a:xfrm flipH="1">
            <a:off x="4349609" y="3385627"/>
            <a:ext cx="617424"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70697" name="Straight Arrow Connector 68">
            <a:extLst>
              <a:ext uri="{FF2B5EF4-FFF2-40B4-BE49-F238E27FC236}">
                <a16:creationId xmlns:a16="http://schemas.microsoft.com/office/drawing/2014/main" id="{3F948BD1-D17F-1648-9A84-FF25C15CD022}"/>
              </a:ext>
            </a:extLst>
          </p:cNvPr>
          <p:cNvCxnSpPr>
            <a:cxnSpLocks/>
          </p:cNvCxnSpPr>
          <p:nvPr/>
        </p:nvCxnSpPr>
        <p:spPr bwMode="auto">
          <a:xfrm flipH="1">
            <a:off x="4345781" y="3488957"/>
            <a:ext cx="617424"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70698" name="Straight Arrow Connector 69">
            <a:extLst>
              <a:ext uri="{FF2B5EF4-FFF2-40B4-BE49-F238E27FC236}">
                <a16:creationId xmlns:a16="http://schemas.microsoft.com/office/drawing/2014/main" id="{755401BE-BBDF-004C-9427-6F972B74EECF}"/>
              </a:ext>
            </a:extLst>
          </p:cNvPr>
          <p:cNvCxnSpPr>
            <a:cxnSpLocks/>
          </p:cNvCxnSpPr>
          <p:nvPr/>
        </p:nvCxnSpPr>
        <p:spPr bwMode="auto">
          <a:xfrm flipH="1">
            <a:off x="4331749" y="3273368"/>
            <a:ext cx="617424"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70699" name="Curved Up Arrow 70">
            <a:extLst>
              <a:ext uri="{FF2B5EF4-FFF2-40B4-BE49-F238E27FC236}">
                <a16:creationId xmlns:a16="http://schemas.microsoft.com/office/drawing/2014/main" id="{A1F66F10-51A4-CA4B-8ACA-075F186752BB}"/>
              </a:ext>
            </a:extLst>
          </p:cNvPr>
          <p:cNvSpPr>
            <a:spLocks noChangeArrowheads="1"/>
          </p:cNvSpPr>
          <p:nvPr/>
        </p:nvSpPr>
        <p:spPr bwMode="auto">
          <a:xfrm>
            <a:off x="5093325" y="2766928"/>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0700" name="Curved Up Arrow 71">
            <a:extLst>
              <a:ext uri="{FF2B5EF4-FFF2-40B4-BE49-F238E27FC236}">
                <a16:creationId xmlns:a16="http://schemas.microsoft.com/office/drawing/2014/main" id="{6B794899-E1C0-9746-9BA8-13B3601D8924}"/>
              </a:ext>
            </a:extLst>
          </p:cNvPr>
          <p:cNvSpPr>
            <a:spLocks noChangeArrowheads="1"/>
          </p:cNvSpPr>
          <p:nvPr/>
        </p:nvSpPr>
        <p:spPr bwMode="auto">
          <a:xfrm>
            <a:off x="5705646" y="2766928"/>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0701" name="TextBox 88067">
            <a:extLst>
              <a:ext uri="{FF2B5EF4-FFF2-40B4-BE49-F238E27FC236}">
                <a16:creationId xmlns:a16="http://schemas.microsoft.com/office/drawing/2014/main" id="{6BBBA4C9-004B-4F47-AD94-0FC180608C72}"/>
              </a:ext>
            </a:extLst>
          </p:cNvPr>
          <p:cNvSpPr txBox="1">
            <a:spLocks noChangeArrowheads="1"/>
          </p:cNvSpPr>
          <p:nvPr/>
        </p:nvSpPr>
        <p:spPr bwMode="auto">
          <a:xfrm>
            <a:off x="5016784" y="2437807"/>
            <a:ext cx="1420582"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Data cleaning</a:t>
            </a:r>
          </a:p>
        </p:txBody>
      </p:sp>
      <p:cxnSp>
        <p:nvCxnSpPr>
          <p:cNvPr id="70702" name="Straight Arrow Connector 73">
            <a:extLst>
              <a:ext uri="{FF2B5EF4-FFF2-40B4-BE49-F238E27FC236}">
                <a16:creationId xmlns:a16="http://schemas.microsoft.com/office/drawing/2014/main" id="{2E367FA4-31DD-A048-A7CA-B6532720AA33}"/>
              </a:ext>
            </a:extLst>
          </p:cNvPr>
          <p:cNvCxnSpPr>
            <a:cxnSpLocks/>
          </p:cNvCxnSpPr>
          <p:nvPr/>
        </p:nvCxnSpPr>
        <p:spPr bwMode="auto">
          <a:xfrm flipH="1">
            <a:off x="2513921" y="3400935"/>
            <a:ext cx="336777"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70703" name="TextBox 88069">
            <a:extLst>
              <a:ext uri="{FF2B5EF4-FFF2-40B4-BE49-F238E27FC236}">
                <a16:creationId xmlns:a16="http://schemas.microsoft.com/office/drawing/2014/main" id="{8D40AC0E-8791-E542-9920-E5E9E127F6D5}"/>
              </a:ext>
            </a:extLst>
          </p:cNvPr>
          <p:cNvSpPr txBox="1">
            <a:spLocks noChangeArrowheads="1"/>
          </p:cNvSpPr>
          <p:nvPr/>
        </p:nvSpPr>
        <p:spPr bwMode="auto">
          <a:xfrm>
            <a:off x="1642638" y="4176542"/>
            <a:ext cx="909552" cy="58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solidFill>
                  <a:srgbClr val="FF0000"/>
                </a:solidFill>
              </a:rPr>
              <a:t>Android</a:t>
            </a:r>
          </a:p>
          <a:p>
            <a:r>
              <a:rPr lang="en-US" altLang="en-US" sz="1607">
                <a:solidFill>
                  <a:srgbClr val="FF0000"/>
                </a:solidFill>
              </a:rPr>
              <a:t>iOS</a:t>
            </a:r>
          </a:p>
        </p:txBody>
      </p:sp>
      <p:sp>
        <p:nvSpPr>
          <p:cNvPr id="70704" name="TextBox 63">
            <a:extLst>
              <a:ext uri="{FF2B5EF4-FFF2-40B4-BE49-F238E27FC236}">
                <a16:creationId xmlns:a16="http://schemas.microsoft.com/office/drawing/2014/main" id="{D5B93080-ED87-4A4F-A121-2E0B40ECF1F0}"/>
              </a:ext>
            </a:extLst>
          </p:cNvPr>
          <p:cNvSpPr txBox="1">
            <a:spLocks noChangeArrowheads="1"/>
          </p:cNvSpPr>
          <p:nvPr/>
        </p:nvSpPr>
        <p:spPr bwMode="auto">
          <a:xfrm>
            <a:off x="4366193" y="3597389"/>
            <a:ext cx="1658371" cy="83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solidFill>
                  <a:srgbClr val="FF0000"/>
                </a:solidFill>
              </a:rPr>
              <a:t>Cent OS, Ubuntu </a:t>
            </a:r>
          </a:p>
          <a:p>
            <a:r>
              <a:rPr lang="en-US" altLang="en-US" sz="1607">
                <a:solidFill>
                  <a:srgbClr val="FF0000"/>
                </a:solidFill>
              </a:rPr>
              <a:t>ESX ? Xen?</a:t>
            </a:r>
          </a:p>
        </p:txBody>
      </p:sp>
      <p:sp>
        <p:nvSpPr>
          <p:cNvPr id="70705" name="TextBox 64">
            <a:extLst>
              <a:ext uri="{FF2B5EF4-FFF2-40B4-BE49-F238E27FC236}">
                <a16:creationId xmlns:a16="http://schemas.microsoft.com/office/drawing/2014/main" id="{90085D7C-B559-1547-8839-E7F1AAE586AF}"/>
              </a:ext>
            </a:extLst>
          </p:cNvPr>
          <p:cNvSpPr txBox="1">
            <a:spLocks noChangeArrowheads="1"/>
          </p:cNvSpPr>
          <p:nvPr/>
        </p:nvSpPr>
        <p:spPr bwMode="auto">
          <a:xfrm>
            <a:off x="7522199" y="2636811"/>
            <a:ext cx="1658371" cy="83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solidFill>
                  <a:srgbClr val="FF0000"/>
                </a:solidFill>
              </a:rPr>
              <a:t>Cent OS, Ubuntu,</a:t>
            </a:r>
          </a:p>
          <a:p>
            <a:r>
              <a:rPr lang="en-US" altLang="en-US" sz="1607">
                <a:solidFill>
                  <a:srgbClr val="FF0000"/>
                </a:solidFill>
              </a:rPr>
              <a:t>Windows</a:t>
            </a:r>
          </a:p>
        </p:txBody>
      </p:sp>
      <p:sp>
        <p:nvSpPr>
          <p:cNvPr id="70706" name="Date Placeholder 2">
            <a:extLst>
              <a:ext uri="{FF2B5EF4-FFF2-40B4-BE49-F238E27FC236}">
                <a16:creationId xmlns:a16="http://schemas.microsoft.com/office/drawing/2014/main" id="{4D1C3C05-B337-C443-95B9-77165FF645B4}"/>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Tahoma" panose="020B0604030504040204" pitchFamily="34" charset="0"/>
                <a:ea typeface="ＭＳ Ｐゴシック" panose="020B0600070205080204" pitchFamily="34" charset="-128"/>
              </a:defRPr>
            </a:lvl1pPr>
            <a:lvl2pPr marL="597035" indent="-229629">
              <a:defRPr sz="1607">
                <a:solidFill>
                  <a:schemeClr val="tx1"/>
                </a:solidFill>
                <a:latin typeface="Tahoma" panose="020B0604030504040204" pitchFamily="34" charset="0"/>
                <a:ea typeface="ＭＳ Ｐゴシック" panose="020B0600070205080204" pitchFamily="34" charset="-128"/>
              </a:defRPr>
            </a:lvl2pPr>
            <a:lvl3pPr marL="918515" indent="-183703">
              <a:defRPr sz="1607">
                <a:solidFill>
                  <a:schemeClr val="tx1"/>
                </a:solidFill>
                <a:latin typeface="Tahoma" panose="020B0604030504040204" pitchFamily="34" charset="0"/>
                <a:ea typeface="ＭＳ Ｐゴシック" panose="020B0600070205080204" pitchFamily="34" charset="-128"/>
              </a:defRPr>
            </a:lvl3pPr>
            <a:lvl4pPr marL="1285921" indent="-183703">
              <a:defRPr sz="1607">
                <a:solidFill>
                  <a:schemeClr val="tx1"/>
                </a:solidFill>
                <a:latin typeface="Tahoma" panose="020B0604030504040204" pitchFamily="34" charset="0"/>
                <a:ea typeface="ＭＳ Ｐゴシック" panose="020B0600070205080204" pitchFamily="34" charset="-128"/>
              </a:defRPr>
            </a:lvl4pPr>
            <a:lvl5pPr marL="1653327" indent="-183703">
              <a:defRPr sz="1607">
                <a:solidFill>
                  <a:schemeClr val="tx1"/>
                </a:solidFill>
                <a:latin typeface="Tahoma" panose="020B0604030504040204" pitchFamily="34" charset="0"/>
                <a:ea typeface="ＭＳ Ｐゴシック" panose="020B0600070205080204" pitchFamily="34" charset="-128"/>
              </a:defRPr>
            </a:lvl5pPr>
            <a:lvl6pPr marL="2020733"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6pPr>
            <a:lvl7pPr marL="2388138"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7pPr>
            <a:lvl8pPr marL="2755544"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8pPr>
            <a:lvl9pPr marL="3122950"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9pPr>
          </a:lstStyle>
          <a:p>
            <a:fld id="{6673B7E9-44DC-AF41-BE3B-F75724C22EAF}" type="datetime1">
              <a:rPr lang="en-US" altLang="en-US" sz="1045">
                <a:solidFill>
                  <a:schemeClr val="accent2"/>
                </a:solidFill>
                <a:latin typeface="Helvetica" pitchFamily="2" charset="0"/>
              </a:rPr>
              <a:pPr/>
              <a:t>1/14/25</a:t>
            </a:fld>
            <a:endParaRPr lang="en-US" altLang="en-US" sz="1045">
              <a:solidFill>
                <a:schemeClr val="accent2"/>
              </a:solidFill>
              <a:latin typeface="Helvetica" pitchFamily="2" charset="0"/>
            </a:endParaRPr>
          </a:p>
        </p:txBody>
      </p:sp>
      <p:sp>
        <p:nvSpPr>
          <p:cNvPr id="70707" name="Slide Number Placeholder 3">
            <a:extLst>
              <a:ext uri="{FF2B5EF4-FFF2-40B4-BE49-F238E27FC236}">
                <a16:creationId xmlns:a16="http://schemas.microsoft.com/office/drawing/2014/main" id="{B48DBC36-058F-844F-A250-B94C269D396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Tahoma" panose="020B0604030504040204" pitchFamily="34" charset="0"/>
                <a:ea typeface="ＭＳ Ｐゴシック" panose="020B0600070205080204" pitchFamily="34" charset="-128"/>
              </a:defRPr>
            </a:lvl1pPr>
            <a:lvl2pPr marL="597035" indent="-229629">
              <a:defRPr sz="1607">
                <a:solidFill>
                  <a:schemeClr val="tx1"/>
                </a:solidFill>
                <a:latin typeface="Tahoma" panose="020B0604030504040204" pitchFamily="34" charset="0"/>
                <a:ea typeface="ＭＳ Ｐゴシック" panose="020B0600070205080204" pitchFamily="34" charset="-128"/>
              </a:defRPr>
            </a:lvl2pPr>
            <a:lvl3pPr marL="918515" indent="-183703">
              <a:defRPr sz="1607">
                <a:solidFill>
                  <a:schemeClr val="tx1"/>
                </a:solidFill>
                <a:latin typeface="Tahoma" panose="020B0604030504040204" pitchFamily="34" charset="0"/>
                <a:ea typeface="ＭＳ Ｐゴシック" panose="020B0600070205080204" pitchFamily="34" charset="-128"/>
              </a:defRPr>
            </a:lvl3pPr>
            <a:lvl4pPr marL="1285921" indent="-183703">
              <a:defRPr sz="1607">
                <a:solidFill>
                  <a:schemeClr val="tx1"/>
                </a:solidFill>
                <a:latin typeface="Tahoma" panose="020B0604030504040204" pitchFamily="34" charset="0"/>
                <a:ea typeface="ＭＳ Ｐゴシック" panose="020B0600070205080204" pitchFamily="34" charset="-128"/>
              </a:defRPr>
            </a:lvl4pPr>
            <a:lvl5pPr marL="1653327" indent="-183703">
              <a:defRPr sz="1607">
                <a:solidFill>
                  <a:schemeClr val="tx1"/>
                </a:solidFill>
                <a:latin typeface="Tahoma" panose="020B0604030504040204" pitchFamily="34" charset="0"/>
                <a:ea typeface="ＭＳ Ｐゴシック" panose="020B0600070205080204" pitchFamily="34" charset="-128"/>
              </a:defRPr>
            </a:lvl5pPr>
            <a:lvl6pPr marL="2020733"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6pPr>
            <a:lvl7pPr marL="2388138"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7pPr>
            <a:lvl8pPr marL="2755544"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8pPr>
            <a:lvl9pPr marL="3122950"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9pPr>
          </a:lstStyle>
          <a:p>
            <a:fld id="{D3D64B9F-34A9-494A-9864-7308CE5A6387}" type="slidenum">
              <a:rPr lang="en-US" altLang="en-US" sz="1045">
                <a:solidFill>
                  <a:schemeClr val="accent2"/>
                </a:solidFill>
                <a:latin typeface="Helvetica" pitchFamily="2" charset="0"/>
              </a:rPr>
              <a:pPr/>
              <a:t>12</a:t>
            </a:fld>
            <a:endParaRPr lang="en-US" altLang="en-US" sz="1045">
              <a:solidFill>
                <a:schemeClr val="accent2"/>
              </a:solidFill>
              <a:latin typeface="Helvetica"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72976-A8B6-0C46-A990-9DE29A913DC5}"/>
              </a:ext>
            </a:extLst>
          </p:cNvPr>
          <p:cNvSpPr>
            <a:spLocks noGrp="1"/>
          </p:cNvSpPr>
          <p:nvPr>
            <p:ph type="title"/>
          </p:nvPr>
        </p:nvSpPr>
        <p:spPr/>
        <p:txBody>
          <a:bodyPr/>
          <a:lstStyle/>
          <a:p>
            <a:pPr>
              <a:defRPr/>
            </a:pPr>
            <a:r>
              <a:rPr lang="en-US" dirty="0"/>
              <a:t>Example of Computer Systems</a:t>
            </a:r>
          </a:p>
        </p:txBody>
      </p:sp>
      <p:pic>
        <p:nvPicPr>
          <p:cNvPr id="72706" name="Picture 4">
            <a:extLst>
              <a:ext uri="{FF2B5EF4-FFF2-40B4-BE49-F238E27FC236}">
                <a16:creationId xmlns:a16="http://schemas.microsoft.com/office/drawing/2014/main" id="{74B39D92-3803-3B42-8255-D1C9988DE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476" y="2967209"/>
            <a:ext cx="979714" cy="9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3">
            <a:extLst>
              <a:ext uri="{FF2B5EF4-FFF2-40B4-BE49-F238E27FC236}">
                <a16:creationId xmlns:a16="http://schemas.microsoft.com/office/drawing/2014/main" id="{D9C09CB7-932D-C948-AF30-86004B909F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0272" b="27675"/>
          <a:stretch>
            <a:fillRect/>
          </a:stretch>
        </p:blipFill>
        <p:spPr bwMode="auto">
          <a:xfrm>
            <a:off x="4825433" y="3030993"/>
            <a:ext cx="1816554" cy="575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5">
            <a:extLst>
              <a:ext uri="{FF2B5EF4-FFF2-40B4-BE49-F238E27FC236}">
                <a16:creationId xmlns:a16="http://schemas.microsoft.com/office/drawing/2014/main" id="{E339DB21-8037-1345-AE91-CDA5BB7E04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94" r="12587" b="14220"/>
          <a:stretch>
            <a:fillRect/>
          </a:stretch>
        </p:blipFill>
        <p:spPr bwMode="auto">
          <a:xfrm>
            <a:off x="8875685" y="889143"/>
            <a:ext cx="1775732" cy="1047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6">
            <a:extLst>
              <a:ext uri="{FF2B5EF4-FFF2-40B4-BE49-F238E27FC236}">
                <a16:creationId xmlns:a16="http://schemas.microsoft.com/office/drawing/2014/main" id="{303FBD26-72E6-8E48-9E03-F3B32A2785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0191" y="2038520"/>
            <a:ext cx="1209335" cy="161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7">
            <a:extLst>
              <a:ext uri="{FF2B5EF4-FFF2-40B4-BE49-F238E27FC236}">
                <a16:creationId xmlns:a16="http://schemas.microsoft.com/office/drawing/2014/main" id="{6CC1EEBA-66B6-EF42-92C1-7378C36A44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4927" y="3754296"/>
            <a:ext cx="1316491" cy="98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1" name="Picture 9">
            <a:extLst>
              <a:ext uri="{FF2B5EF4-FFF2-40B4-BE49-F238E27FC236}">
                <a16:creationId xmlns:a16="http://schemas.microsoft.com/office/drawing/2014/main" id="{74AF4FE0-61A4-4F4B-B61B-3BBEF8CEA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76836" y="4853923"/>
            <a:ext cx="2791165" cy="98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2712" name="Straight Arrow Connector 17">
            <a:extLst>
              <a:ext uri="{FF2B5EF4-FFF2-40B4-BE49-F238E27FC236}">
                <a16:creationId xmlns:a16="http://schemas.microsoft.com/office/drawing/2014/main" id="{4C8B9BE4-256E-3640-BAD2-806E91DAB3E9}"/>
              </a:ext>
            </a:extLst>
          </p:cNvPr>
          <p:cNvCxnSpPr>
            <a:cxnSpLocks/>
          </p:cNvCxnSpPr>
          <p:nvPr/>
        </p:nvCxnSpPr>
        <p:spPr bwMode="auto">
          <a:xfrm flipH="1" flipV="1">
            <a:off x="6835889" y="5361641"/>
            <a:ext cx="1040946" cy="210485"/>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72713" name="Picture 19">
            <a:extLst>
              <a:ext uri="{FF2B5EF4-FFF2-40B4-BE49-F238E27FC236}">
                <a16:creationId xmlns:a16="http://schemas.microsoft.com/office/drawing/2014/main" id="{769C6300-233F-4242-832D-89AB45807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0272" b="27675"/>
          <a:stretch>
            <a:fillRect/>
          </a:stretch>
        </p:blipFill>
        <p:spPr bwMode="auto">
          <a:xfrm>
            <a:off x="2739715" y="3075641"/>
            <a:ext cx="1741289" cy="54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4" name="TextBox 18">
            <a:extLst>
              <a:ext uri="{FF2B5EF4-FFF2-40B4-BE49-F238E27FC236}">
                <a16:creationId xmlns:a16="http://schemas.microsoft.com/office/drawing/2014/main" id="{41569EDF-08F9-9947-94EC-E93E732296A6}"/>
              </a:ext>
            </a:extLst>
          </p:cNvPr>
          <p:cNvSpPr txBox="1">
            <a:spLocks noChangeArrowheads="1"/>
          </p:cNvSpPr>
          <p:nvPr/>
        </p:nvSpPr>
        <p:spPr bwMode="auto">
          <a:xfrm>
            <a:off x="3219365" y="3782362"/>
            <a:ext cx="1115626"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Yahoo API</a:t>
            </a:r>
          </a:p>
        </p:txBody>
      </p:sp>
      <p:pic>
        <p:nvPicPr>
          <p:cNvPr id="72715" name="Picture 21">
            <a:extLst>
              <a:ext uri="{FF2B5EF4-FFF2-40B4-BE49-F238E27FC236}">
                <a16:creationId xmlns:a16="http://schemas.microsoft.com/office/drawing/2014/main" id="{20739A72-8CF6-964D-8A61-117D6E4224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40836" y="2191602"/>
            <a:ext cx="663348" cy="49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6" name="Picture 23">
            <a:extLst>
              <a:ext uri="{FF2B5EF4-FFF2-40B4-BE49-F238E27FC236}">
                <a16:creationId xmlns:a16="http://schemas.microsoft.com/office/drawing/2014/main" id="{78C0A687-A814-C44D-9647-EE82BB3214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00793" y="3422622"/>
            <a:ext cx="663348" cy="498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7" name="Picture 24">
            <a:extLst>
              <a:ext uri="{FF2B5EF4-FFF2-40B4-BE49-F238E27FC236}">
                <a16:creationId xmlns:a16="http://schemas.microsoft.com/office/drawing/2014/main" id="{52EDD262-222F-A940-92B4-B5590A1E0E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3026" y="5089923"/>
            <a:ext cx="663348" cy="49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2718" name="Straight Arrow Connector 26">
            <a:extLst>
              <a:ext uri="{FF2B5EF4-FFF2-40B4-BE49-F238E27FC236}">
                <a16:creationId xmlns:a16="http://schemas.microsoft.com/office/drawing/2014/main" id="{7C9F793E-7B44-E14C-BE30-30917BD91501}"/>
              </a:ext>
            </a:extLst>
          </p:cNvPr>
          <p:cNvCxnSpPr>
            <a:cxnSpLocks/>
            <a:stCxn id="72710" idx="1"/>
          </p:cNvCxnSpPr>
          <p:nvPr/>
        </p:nvCxnSpPr>
        <p:spPr bwMode="auto">
          <a:xfrm flipH="1" flipV="1">
            <a:off x="8177894" y="3672654"/>
            <a:ext cx="1157033" cy="576603"/>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719" name="Straight Arrow Connector 28">
            <a:extLst>
              <a:ext uri="{FF2B5EF4-FFF2-40B4-BE49-F238E27FC236}">
                <a16:creationId xmlns:a16="http://schemas.microsoft.com/office/drawing/2014/main" id="{4CF30B30-329D-C44F-8F65-C018B2731301}"/>
              </a:ext>
            </a:extLst>
          </p:cNvPr>
          <p:cNvCxnSpPr>
            <a:cxnSpLocks/>
          </p:cNvCxnSpPr>
          <p:nvPr/>
        </p:nvCxnSpPr>
        <p:spPr bwMode="auto">
          <a:xfrm flipH="1">
            <a:off x="8177894" y="2940420"/>
            <a:ext cx="1171065" cy="73223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720" name="Straight Arrow Connector 30">
            <a:extLst>
              <a:ext uri="{FF2B5EF4-FFF2-40B4-BE49-F238E27FC236}">
                <a16:creationId xmlns:a16="http://schemas.microsoft.com/office/drawing/2014/main" id="{53390DA5-D506-1B46-85D2-4D4EF9C9811C}"/>
              </a:ext>
            </a:extLst>
          </p:cNvPr>
          <p:cNvCxnSpPr>
            <a:cxnSpLocks/>
          </p:cNvCxnSpPr>
          <p:nvPr/>
        </p:nvCxnSpPr>
        <p:spPr bwMode="auto">
          <a:xfrm flipH="1">
            <a:off x="8116661" y="1923710"/>
            <a:ext cx="759024" cy="517922"/>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721" name="Straight Arrow Connector 35">
            <a:extLst>
              <a:ext uri="{FF2B5EF4-FFF2-40B4-BE49-F238E27FC236}">
                <a16:creationId xmlns:a16="http://schemas.microsoft.com/office/drawing/2014/main" id="{A9764B38-7A49-4240-BEAC-CC8C96CCFD20}"/>
              </a:ext>
            </a:extLst>
          </p:cNvPr>
          <p:cNvCxnSpPr>
            <a:cxnSpLocks/>
          </p:cNvCxnSpPr>
          <p:nvPr/>
        </p:nvCxnSpPr>
        <p:spPr bwMode="auto">
          <a:xfrm flipH="1">
            <a:off x="6490182" y="2553892"/>
            <a:ext cx="1234848" cy="622527"/>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72722" name="Straight Arrow Connector 42">
            <a:extLst>
              <a:ext uri="{FF2B5EF4-FFF2-40B4-BE49-F238E27FC236}">
                <a16:creationId xmlns:a16="http://schemas.microsoft.com/office/drawing/2014/main" id="{68DDD69A-61B8-0D45-8663-F29E61DB6704}"/>
              </a:ext>
            </a:extLst>
          </p:cNvPr>
          <p:cNvCxnSpPr>
            <a:cxnSpLocks/>
          </p:cNvCxnSpPr>
          <p:nvPr/>
        </p:nvCxnSpPr>
        <p:spPr bwMode="auto">
          <a:xfrm flipH="1" flipV="1">
            <a:off x="6483805" y="3472373"/>
            <a:ext cx="1302459" cy="225794"/>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72723" name="Straight Arrow Connector 44">
            <a:extLst>
              <a:ext uri="{FF2B5EF4-FFF2-40B4-BE49-F238E27FC236}">
                <a16:creationId xmlns:a16="http://schemas.microsoft.com/office/drawing/2014/main" id="{6AF5B845-8BAA-3945-851E-3B786BA0E89B}"/>
              </a:ext>
            </a:extLst>
          </p:cNvPr>
          <p:cNvCxnSpPr>
            <a:cxnSpLocks/>
          </p:cNvCxnSpPr>
          <p:nvPr/>
        </p:nvCxnSpPr>
        <p:spPr bwMode="auto">
          <a:xfrm flipH="1" flipV="1">
            <a:off x="5641863" y="3634383"/>
            <a:ext cx="923585" cy="1504014"/>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72724" name="Curved Up Arrow 45">
            <a:extLst>
              <a:ext uri="{FF2B5EF4-FFF2-40B4-BE49-F238E27FC236}">
                <a16:creationId xmlns:a16="http://schemas.microsoft.com/office/drawing/2014/main" id="{22BC3870-660C-E842-9E4D-EE8B60877B1C}"/>
              </a:ext>
            </a:extLst>
          </p:cNvPr>
          <p:cNvSpPr>
            <a:spLocks noChangeArrowheads="1"/>
          </p:cNvSpPr>
          <p:nvPr/>
        </p:nvSpPr>
        <p:spPr bwMode="auto">
          <a:xfrm>
            <a:off x="3131345" y="2558994"/>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2725" name="TextBox 46">
            <a:extLst>
              <a:ext uri="{FF2B5EF4-FFF2-40B4-BE49-F238E27FC236}">
                <a16:creationId xmlns:a16="http://schemas.microsoft.com/office/drawing/2014/main" id="{7D2D6887-6A0B-FF4D-85F3-D6B3E70D01E7}"/>
              </a:ext>
            </a:extLst>
          </p:cNvPr>
          <p:cNvSpPr txBox="1">
            <a:spLocks noChangeArrowheads="1"/>
          </p:cNvSpPr>
          <p:nvPr/>
        </p:nvSpPr>
        <p:spPr bwMode="auto">
          <a:xfrm>
            <a:off x="2918309" y="2199256"/>
            <a:ext cx="888385"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location</a:t>
            </a:r>
          </a:p>
        </p:txBody>
      </p:sp>
      <p:sp>
        <p:nvSpPr>
          <p:cNvPr id="72726" name="Curved Up Arrow 48">
            <a:extLst>
              <a:ext uri="{FF2B5EF4-FFF2-40B4-BE49-F238E27FC236}">
                <a16:creationId xmlns:a16="http://schemas.microsoft.com/office/drawing/2014/main" id="{4A80018A-4DFB-8245-9B39-12B0E9400273}"/>
              </a:ext>
            </a:extLst>
          </p:cNvPr>
          <p:cNvSpPr>
            <a:spLocks noChangeArrowheads="1"/>
          </p:cNvSpPr>
          <p:nvPr/>
        </p:nvSpPr>
        <p:spPr bwMode="auto">
          <a:xfrm>
            <a:off x="3758974" y="2553891"/>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2727" name="TextBox 47">
            <a:extLst>
              <a:ext uri="{FF2B5EF4-FFF2-40B4-BE49-F238E27FC236}">
                <a16:creationId xmlns:a16="http://schemas.microsoft.com/office/drawing/2014/main" id="{9806322A-AEB7-9040-90FE-F6AB54B212B6}"/>
              </a:ext>
            </a:extLst>
          </p:cNvPr>
          <p:cNvSpPr txBox="1">
            <a:spLocks noChangeArrowheads="1"/>
          </p:cNvSpPr>
          <p:nvPr/>
        </p:nvSpPr>
        <p:spPr bwMode="auto">
          <a:xfrm>
            <a:off x="3677332" y="2220943"/>
            <a:ext cx="1180323"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forecasting</a:t>
            </a:r>
          </a:p>
        </p:txBody>
      </p:sp>
      <p:sp>
        <p:nvSpPr>
          <p:cNvPr id="72728" name="Curved Up Arrow 50">
            <a:extLst>
              <a:ext uri="{FF2B5EF4-FFF2-40B4-BE49-F238E27FC236}">
                <a16:creationId xmlns:a16="http://schemas.microsoft.com/office/drawing/2014/main" id="{72250AC3-CE3A-8D49-84B4-F49E32B0A9F5}"/>
              </a:ext>
            </a:extLst>
          </p:cNvPr>
          <p:cNvSpPr>
            <a:spLocks noChangeArrowheads="1"/>
          </p:cNvSpPr>
          <p:nvPr/>
        </p:nvSpPr>
        <p:spPr bwMode="auto">
          <a:xfrm>
            <a:off x="3140275" y="4273494"/>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2729" name="TextBox 49">
            <a:extLst>
              <a:ext uri="{FF2B5EF4-FFF2-40B4-BE49-F238E27FC236}">
                <a16:creationId xmlns:a16="http://schemas.microsoft.com/office/drawing/2014/main" id="{C22DCEF8-9A26-3540-9CB3-646A8F78AE7E}"/>
              </a:ext>
            </a:extLst>
          </p:cNvPr>
          <p:cNvSpPr txBox="1">
            <a:spLocks noChangeArrowheads="1"/>
          </p:cNvSpPr>
          <p:nvPr/>
        </p:nvSpPr>
        <p:spPr bwMode="auto">
          <a:xfrm>
            <a:off x="3163237" y="4709774"/>
            <a:ext cx="697627"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Alerts</a:t>
            </a:r>
          </a:p>
        </p:txBody>
      </p:sp>
      <p:sp>
        <p:nvSpPr>
          <p:cNvPr id="72730" name="Curved Up Arrow 52">
            <a:extLst>
              <a:ext uri="{FF2B5EF4-FFF2-40B4-BE49-F238E27FC236}">
                <a16:creationId xmlns:a16="http://schemas.microsoft.com/office/drawing/2014/main" id="{DFB25B2C-6CB1-2A49-956B-F25E0C1A019D}"/>
              </a:ext>
            </a:extLst>
          </p:cNvPr>
          <p:cNvSpPr>
            <a:spLocks noChangeArrowheads="1"/>
          </p:cNvSpPr>
          <p:nvPr/>
        </p:nvSpPr>
        <p:spPr bwMode="auto">
          <a:xfrm>
            <a:off x="3917157" y="4254359"/>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2731" name="TextBox 51">
            <a:extLst>
              <a:ext uri="{FF2B5EF4-FFF2-40B4-BE49-F238E27FC236}">
                <a16:creationId xmlns:a16="http://schemas.microsoft.com/office/drawing/2014/main" id="{147C0596-2922-6C4F-A37A-B4092D213D4D}"/>
              </a:ext>
            </a:extLst>
          </p:cNvPr>
          <p:cNvSpPr txBox="1">
            <a:spLocks noChangeArrowheads="1"/>
          </p:cNvSpPr>
          <p:nvPr/>
        </p:nvSpPr>
        <p:spPr bwMode="auto">
          <a:xfrm>
            <a:off x="3821481" y="4709774"/>
            <a:ext cx="1098762"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SQLite DB</a:t>
            </a:r>
          </a:p>
        </p:txBody>
      </p:sp>
      <p:sp>
        <p:nvSpPr>
          <p:cNvPr id="72732" name="Curved Up Arrow 54">
            <a:extLst>
              <a:ext uri="{FF2B5EF4-FFF2-40B4-BE49-F238E27FC236}">
                <a16:creationId xmlns:a16="http://schemas.microsoft.com/office/drawing/2014/main" id="{A913562E-0641-124A-98A1-CEEB5EFE0983}"/>
              </a:ext>
            </a:extLst>
          </p:cNvPr>
          <p:cNvSpPr>
            <a:spLocks noChangeArrowheads="1"/>
          </p:cNvSpPr>
          <p:nvPr/>
        </p:nvSpPr>
        <p:spPr bwMode="auto">
          <a:xfrm>
            <a:off x="8679232" y="2417395"/>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2733" name="Curved Up Arrow 55">
            <a:extLst>
              <a:ext uri="{FF2B5EF4-FFF2-40B4-BE49-F238E27FC236}">
                <a16:creationId xmlns:a16="http://schemas.microsoft.com/office/drawing/2014/main" id="{34E06CA5-7409-1A4C-BC87-0DE4B75A4047}"/>
              </a:ext>
            </a:extLst>
          </p:cNvPr>
          <p:cNvSpPr>
            <a:spLocks noChangeArrowheads="1"/>
          </p:cNvSpPr>
          <p:nvPr/>
        </p:nvSpPr>
        <p:spPr bwMode="auto">
          <a:xfrm>
            <a:off x="8757048" y="3536157"/>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2734" name="Curved Up Arrow 56">
            <a:extLst>
              <a:ext uri="{FF2B5EF4-FFF2-40B4-BE49-F238E27FC236}">
                <a16:creationId xmlns:a16="http://schemas.microsoft.com/office/drawing/2014/main" id="{25377860-E797-4D45-A866-7824C432EFCA}"/>
              </a:ext>
            </a:extLst>
          </p:cNvPr>
          <p:cNvSpPr>
            <a:spLocks noChangeArrowheads="1"/>
          </p:cNvSpPr>
          <p:nvPr/>
        </p:nvSpPr>
        <p:spPr bwMode="auto">
          <a:xfrm>
            <a:off x="7159909" y="5037620"/>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2735" name="TextBox 53">
            <a:extLst>
              <a:ext uri="{FF2B5EF4-FFF2-40B4-BE49-F238E27FC236}">
                <a16:creationId xmlns:a16="http://schemas.microsoft.com/office/drawing/2014/main" id="{A516C65C-C634-8848-9A38-DCA6704E77C3}"/>
              </a:ext>
            </a:extLst>
          </p:cNvPr>
          <p:cNvSpPr txBox="1">
            <a:spLocks noChangeArrowheads="1"/>
          </p:cNvSpPr>
          <p:nvPr/>
        </p:nvSpPr>
        <p:spPr bwMode="auto">
          <a:xfrm>
            <a:off x="7140775" y="4709774"/>
            <a:ext cx="620683"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push</a:t>
            </a:r>
          </a:p>
        </p:txBody>
      </p:sp>
      <p:sp>
        <p:nvSpPr>
          <p:cNvPr id="72736" name="TextBox 57">
            <a:extLst>
              <a:ext uri="{FF2B5EF4-FFF2-40B4-BE49-F238E27FC236}">
                <a16:creationId xmlns:a16="http://schemas.microsoft.com/office/drawing/2014/main" id="{32B77BF1-BC15-8C42-9429-EB716024A70B}"/>
              </a:ext>
            </a:extLst>
          </p:cNvPr>
          <p:cNvSpPr txBox="1">
            <a:spLocks noChangeArrowheads="1"/>
          </p:cNvSpPr>
          <p:nvPr/>
        </p:nvSpPr>
        <p:spPr bwMode="auto">
          <a:xfrm>
            <a:off x="8753222" y="3284851"/>
            <a:ext cx="620683"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push</a:t>
            </a:r>
          </a:p>
        </p:txBody>
      </p:sp>
      <p:sp>
        <p:nvSpPr>
          <p:cNvPr id="72737" name="TextBox 58">
            <a:extLst>
              <a:ext uri="{FF2B5EF4-FFF2-40B4-BE49-F238E27FC236}">
                <a16:creationId xmlns:a16="http://schemas.microsoft.com/office/drawing/2014/main" id="{FC61E1E7-568E-5042-91BE-2CECB342E47C}"/>
              </a:ext>
            </a:extLst>
          </p:cNvPr>
          <p:cNvSpPr txBox="1">
            <a:spLocks noChangeArrowheads="1"/>
          </p:cNvSpPr>
          <p:nvPr/>
        </p:nvSpPr>
        <p:spPr bwMode="auto">
          <a:xfrm>
            <a:off x="8609071" y="2103581"/>
            <a:ext cx="620683"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push</a:t>
            </a:r>
          </a:p>
        </p:txBody>
      </p:sp>
      <p:sp>
        <p:nvSpPr>
          <p:cNvPr id="72738" name="Curved Up Arrow 60">
            <a:extLst>
              <a:ext uri="{FF2B5EF4-FFF2-40B4-BE49-F238E27FC236}">
                <a16:creationId xmlns:a16="http://schemas.microsoft.com/office/drawing/2014/main" id="{99FB42DD-8164-C44A-8A98-5CDD1FF79CED}"/>
              </a:ext>
            </a:extLst>
          </p:cNvPr>
          <p:cNvSpPr>
            <a:spLocks noChangeArrowheads="1"/>
          </p:cNvSpPr>
          <p:nvPr/>
        </p:nvSpPr>
        <p:spPr bwMode="auto">
          <a:xfrm>
            <a:off x="6759349" y="2520724"/>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2739" name="Curved Up Arrow 61">
            <a:extLst>
              <a:ext uri="{FF2B5EF4-FFF2-40B4-BE49-F238E27FC236}">
                <a16:creationId xmlns:a16="http://schemas.microsoft.com/office/drawing/2014/main" id="{1839F579-15D5-C04C-8EF2-F549CF93FA26}"/>
              </a:ext>
            </a:extLst>
          </p:cNvPr>
          <p:cNvSpPr>
            <a:spLocks noChangeArrowheads="1"/>
          </p:cNvSpPr>
          <p:nvPr/>
        </p:nvSpPr>
        <p:spPr bwMode="auto">
          <a:xfrm>
            <a:off x="6902224" y="3650967"/>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2740" name="Curved Up Arrow 62">
            <a:extLst>
              <a:ext uri="{FF2B5EF4-FFF2-40B4-BE49-F238E27FC236}">
                <a16:creationId xmlns:a16="http://schemas.microsoft.com/office/drawing/2014/main" id="{CB2B2DC8-61A2-C643-BFAC-BCDDABF55819}"/>
              </a:ext>
            </a:extLst>
          </p:cNvPr>
          <p:cNvSpPr>
            <a:spLocks noChangeArrowheads="1"/>
          </p:cNvSpPr>
          <p:nvPr/>
        </p:nvSpPr>
        <p:spPr bwMode="auto">
          <a:xfrm>
            <a:off x="5641863" y="4404888"/>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2741" name="TextBox 59">
            <a:extLst>
              <a:ext uri="{FF2B5EF4-FFF2-40B4-BE49-F238E27FC236}">
                <a16:creationId xmlns:a16="http://schemas.microsoft.com/office/drawing/2014/main" id="{C889FC2C-FC9A-E640-95C5-F76CD4AA4482}"/>
              </a:ext>
            </a:extLst>
          </p:cNvPr>
          <p:cNvSpPr txBox="1">
            <a:spLocks noChangeArrowheads="1"/>
          </p:cNvSpPr>
          <p:nvPr/>
        </p:nvSpPr>
        <p:spPr bwMode="auto">
          <a:xfrm>
            <a:off x="6671329" y="2183948"/>
            <a:ext cx="550151"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RPC</a:t>
            </a:r>
          </a:p>
        </p:txBody>
      </p:sp>
      <p:sp>
        <p:nvSpPr>
          <p:cNvPr id="72742" name="TextBox 88063">
            <a:extLst>
              <a:ext uri="{FF2B5EF4-FFF2-40B4-BE49-F238E27FC236}">
                <a16:creationId xmlns:a16="http://schemas.microsoft.com/office/drawing/2014/main" id="{A841F1FC-A3EC-9244-92E7-928CCF79AFE3}"/>
              </a:ext>
            </a:extLst>
          </p:cNvPr>
          <p:cNvSpPr txBox="1">
            <a:spLocks noChangeArrowheads="1"/>
          </p:cNvSpPr>
          <p:nvPr/>
        </p:nvSpPr>
        <p:spPr bwMode="auto">
          <a:xfrm>
            <a:off x="6927736" y="3321845"/>
            <a:ext cx="548548"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RMI</a:t>
            </a:r>
          </a:p>
        </p:txBody>
      </p:sp>
      <p:sp>
        <p:nvSpPr>
          <p:cNvPr id="72743" name="TextBox 88064">
            <a:extLst>
              <a:ext uri="{FF2B5EF4-FFF2-40B4-BE49-F238E27FC236}">
                <a16:creationId xmlns:a16="http://schemas.microsoft.com/office/drawing/2014/main" id="{775799BE-82FF-AF4F-9BD9-041C6E9B8472}"/>
              </a:ext>
            </a:extLst>
          </p:cNvPr>
          <p:cNvSpPr txBox="1">
            <a:spLocks noChangeArrowheads="1"/>
          </p:cNvSpPr>
          <p:nvPr/>
        </p:nvSpPr>
        <p:spPr bwMode="auto">
          <a:xfrm>
            <a:off x="5519397" y="4682985"/>
            <a:ext cx="785984"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Socket</a:t>
            </a:r>
          </a:p>
        </p:txBody>
      </p:sp>
      <p:cxnSp>
        <p:nvCxnSpPr>
          <p:cNvPr id="72744" name="Straight Arrow Connector 66">
            <a:extLst>
              <a:ext uri="{FF2B5EF4-FFF2-40B4-BE49-F238E27FC236}">
                <a16:creationId xmlns:a16="http://schemas.microsoft.com/office/drawing/2014/main" id="{D1ED22F0-5397-6447-9B44-AA7DAD85EE2D}"/>
              </a:ext>
            </a:extLst>
          </p:cNvPr>
          <p:cNvCxnSpPr>
            <a:cxnSpLocks/>
          </p:cNvCxnSpPr>
          <p:nvPr/>
        </p:nvCxnSpPr>
        <p:spPr bwMode="auto">
          <a:xfrm flipH="1">
            <a:off x="4349609" y="3385627"/>
            <a:ext cx="617424"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72745" name="Straight Arrow Connector 68">
            <a:extLst>
              <a:ext uri="{FF2B5EF4-FFF2-40B4-BE49-F238E27FC236}">
                <a16:creationId xmlns:a16="http://schemas.microsoft.com/office/drawing/2014/main" id="{D88D3AFE-1F5D-6A49-8E7A-AD435434ADD6}"/>
              </a:ext>
            </a:extLst>
          </p:cNvPr>
          <p:cNvCxnSpPr>
            <a:cxnSpLocks/>
          </p:cNvCxnSpPr>
          <p:nvPr/>
        </p:nvCxnSpPr>
        <p:spPr bwMode="auto">
          <a:xfrm flipH="1">
            <a:off x="4345781" y="3488957"/>
            <a:ext cx="617424"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72746" name="Straight Arrow Connector 69">
            <a:extLst>
              <a:ext uri="{FF2B5EF4-FFF2-40B4-BE49-F238E27FC236}">
                <a16:creationId xmlns:a16="http://schemas.microsoft.com/office/drawing/2014/main" id="{731A0842-0870-5B43-AE43-21C3BA61775E}"/>
              </a:ext>
            </a:extLst>
          </p:cNvPr>
          <p:cNvCxnSpPr>
            <a:cxnSpLocks/>
          </p:cNvCxnSpPr>
          <p:nvPr/>
        </p:nvCxnSpPr>
        <p:spPr bwMode="auto">
          <a:xfrm flipH="1">
            <a:off x="4331749" y="3273368"/>
            <a:ext cx="617424"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72747" name="Curved Up Arrow 70">
            <a:extLst>
              <a:ext uri="{FF2B5EF4-FFF2-40B4-BE49-F238E27FC236}">
                <a16:creationId xmlns:a16="http://schemas.microsoft.com/office/drawing/2014/main" id="{0C9A9F54-162F-0048-B7AC-A107FC0181E2}"/>
              </a:ext>
            </a:extLst>
          </p:cNvPr>
          <p:cNvSpPr>
            <a:spLocks noChangeArrowheads="1"/>
          </p:cNvSpPr>
          <p:nvPr/>
        </p:nvSpPr>
        <p:spPr bwMode="auto">
          <a:xfrm>
            <a:off x="5093325" y="2766928"/>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2748" name="Curved Up Arrow 71">
            <a:extLst>
              <a:ext uri="{FF2B5EF4-FFF2-40B4-BE49-F238E27FC236}">
                <a16:creationId xmlns:a16="http://schemas.microsoft.com/office/drawing/2014/main" id="{96A382BA-53BA-3345-8DD5-1D480048BEAE}"/>
              </a:ext>
            </a:extLst>
          </p:cNvPr>
          <p:cNvSpPr>
            <a:spLocks noChangeArrowheads="1"/>
          </p:cNvSpPr>
          <p:nvPr/>
        </p:nvSpPr>
        <p:spPr bwMode="auto">
          <a:xfrm>
            <a:off x="5705646" y="2766928"/>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72749" name="TextBox 88067">
            <a:extLst>
              <a:ext uri="{FF2B5EF4-FFF2-40B4-BE49-F238E27FC236}">
                <a16:creationId xmlns:a16="http://schemas.microsoft.com/office/drawing/2014/main" id="{006D865B-0609-9D40-9663-2F48960238DF}"/>
              </a:ext>
            </a:extLst>
          </p:cNvPr>
          <p:cNvSpPr txBox="1">
            <a:spLocks noChangeArrowheads="1"/>
          </p:cNvSpPr>
          <p:nvPr/>
        </p:nvSpPr>
        <p:spPr bwMode="auto">
          <a:xfrm>
            <a:off x="5016784" y="2437807"/>
            <a:ext cx="1420582"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Data cleaning</a:t>
            </a:r>
          </a:p>
        </p:txBody>
      </p:sp>
      <p:cxnSp>
        <p:nvCxnSpPr>
          <p:cNvPr id="72750" name="Straight Arrow Connector 73">
            <a:extLst>
              <a:ext uri="{FF2B5EF4-FFF2-40B4-BE49-F238E27FC236}">
                <a16:creationId xmlns:a16="http://schemas.microsoft.com/office/drawing/2014/main" id="{2CD0C23C-E192-3448-A751-E9075519DA3C}"/>
              </a:ext>
            </a:extLst>
          </p:cNvPr>
          <p:cNvCxnSpPr>
            <a:cxnSpLocks/>
          </p:cNvCxnSpPr>
          <p:nvPr/>
        </p:nvCxnSpPr>
        <p:spPr bwMode="auto">
          <a:xfrm flipH="1">
            <a:off x="2513921" y="3400935"/>
            <a:ext cx="336777"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72751" name="TextBox 88069">
            <a:extLst>
              <a:ext uri="{FF2B5EF4-FFF2-40B4-BE49-F238E27FC236}">
                <a16:creationId xmlns:a16="http://schemas.microsoft.com/office/drawing/2014/main" id="{F5032745-773F-4A45-AFB2-C9992407341C}"/>
              </a:ext>
            </a:extLst>
          </p:cNvPr>
          <p:cNvSpPr txBox="1">
            <a:spLocks noChangeArrowheads="1"/>
          </p:cNvSpPr>
          <p:nvPr/>
        </p:nvSpPr>
        <p:spPr bwMode="auto">
          <a:xfrm>
            <a:off x="1642638" y="4176542"/>
            <a:ext cx="909552" cy="586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solidFill>
                  <a:srgbClr val="FF0000"/>
                </a:solidFill>
              </a:rPr>
              <a:t>Android</a:t>
            </a:r>
          </a:p>
          <a:p>
            <a:r>
              <a:rPr lang="en-US" altLang="en-US" sz="1607">
                <a:solidFill>
                  <a:srgbClr val="FF0000"/>
                </a:solidFill>
              </a:rPr>
              <a:t>iOS</a:t>
            </a:r>
          </a:p>
        </p:txBody>
      </p:sp>
      <p:sp>
        <p:nvSpPr>
          <p:cNvPr id="72752" name="TextBox 63">
            <a:extLst>
              <a:ext uri="{FF2B5EF4-FFF2-40B4-BE49-F238E27FC236}">
                <a16:creationId xmlns:a16="http://schemas.microsoft.com/office/drawing/2014/main" id="{B28B1BDD-F41B-EA40-A75B-F4C095ADA752}"/>
              </a:ext>
            </a:extLst>
          </p:cNvPr>
          <p:cNvSpPr txBox="1">
            <a:spLocks noChangeArrowheads="1"/>
          </p:cNvSpPr>
          <p:nvPr/>
        </p:nvSpPr>
        <p:spPr bwMode="auto">
          <a:xfrm>
            <a:off x="4366193" y="3597389"/>
            <a:ext cx="1658371" cy="83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solidFill>
                  <a:srgbClr val="FF0000"/>
                </a:solidFill>
              </a:rPr>
              <a:t>Cent OS, Ubuntu </a:t>
            </a:r>
          </a:p>
          <a:p>
            <a:r>
              <a:rPr lang="en-US" altLang="en-US" sz="1607">
                <a:solidFill>
                  <a:srgbClr val="FF0000"/>
                </a:solidFill>
              </a:rPr>
              <a:t>ESX ? Xen?</a:t>
            </a:r>
          </a:p>
        </p:txBody>
      </p:sp>
      <p:sp>
        <p:nvSpPr>
          <p:cNvPr id="72753" name="TextBox 64">
            <a:extLst>
              <a:ext uri="{FF2B5EF4-FFF2-40B4-BE49-F238E27FC236}">
                <a16:creationId xmlns:a16="http://schemas.microsoft.com/office/drawing/2014/main" id="{86D8FF94-46BE-9A42-8FC9-9FAD6C051668}"/>
              </a:ext>
            </a:extLst>
          </p:cNvPr>
          <p:cNvSpPr txBox="1">
            <a:spLocks noChangeArrowheads="1"/>
          </p:cNvSpPr>
          <p:nvPr/>
        </p:nvSpPr>
        <p:spPr bwMode="auto">
          <a:xfrm>
            <a:off x="7522199" y="2636811"/>
            <a:ext cx="1658371" cy="83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solidFill>
                  <a:srgbClr val="FF0000"/>
                </a:solidFill>
              </a:rPr>
              <a:t>Cent OS, Ubuntu,</a:t>
            </a:r>
          </a:p>
          <a:p>
            <a:r>
              <a:rPr lang="en-US" altLang="en-US" sz="1607">
                <a:solidFill>
                  <a:srgbClr val="FF0000"/>
                </a:solidFill>
              </a:rPr>
              <a:t>Windows</a:t>
            </a:r>
          </a:p>
        </p:txBody>
      </p:sp>
      <p:sp>
        <p:nvSpPr>
          <p:cNvPr id="72754" name="TextBox 65">
            <a:extLst>
              <a:ext uri="{FF2B5EF4-FFF2-40B4-BE49-F238E27FC236}">
                <a16:creationId xmlns:a16="http://schemas.microsoft.com/office/drawing/2014/main" id="{9C924BA8-B47F-A545-BA37-0D3575CF9CFF}"/>
              </a:ext>
            </a:extLst>
          </p:cNvPr>
          <p:cNvSpPr txBox="1">
            <a:spLocks noChangeArrowheads="1"/>
          </p:cNvSpPr>
          <p:nvPr/>
        </p:nvSpPr>
        <p:spPr bwMode="auto">
          <a:xfrm>
            <a:off x="7659971" y="4543937"/>
            <a:ext cx="1913504"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solidFill>
                  <a:srgbClr val="FF0000"/>
                </a:solidFill>
              </a:rPr>
              <a:t>Tiny OS, Wins CE</a:t>
            </a:r>
          </a:p>
        </p:txBody>
      </p:sp>
      <p:sp>
        <p:nvSpPr>
          <p:cNvPr id="72755" name="Date Placeholder 2">
            <a:extLst>
              <a:ext uri="{FF2B5EF4-FFF2-40B4-BE49-F238E27FC236}">
                <a16:creationId xmlns:a16="http://schemas.microsoft.com/office/drawing/2014/main" id="{0F152A0D-2981-C046-BB03-7B355277975D}"/>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Tahoma" panose="020B0604030504040204" pitchFamily="34" charset="0"/>
                <a:ea typeface="ＭＳ Ｐゴシック" panose="020B0600070205080204" pitchFamily="34" charset="-128"/>
              </a:defRPr>
            </a:lvl1pPr>
            <a:lvl2pPr marL="597035" indent="-229629">
              <a:defRPr sz="1607">
                <a:solidFill>
                  <a:schemeClr val="tx1"/>
                </a:solidFill>
                <a:latin typeface="Tahoma" panose="020B0604030504040204" pitchFamily="34" charset="0"/>
                <a:ea typeface="ＭＳ Ｐゴシック" panose="020B0600070205080204" pitchFamily="34" charset="-128"/>
              </a:defRPr>
            </a:lvl2pPr>
            <a:lvl3pPr marL="918515" indent="-183703">
              <a:defRPr sz="1607">
                <a:solidFill>
                  <a:schemeClr val="tx1"/>
                </a:solidFill>
                <a:latin typeface="Tahoma" panose="020B0604030504040204" pitchFamily="34" charset="0"/>
                <a:ea typeface="ＭＳ Ｐゴシック" panose="020B0600070205080204" pitchFamily="34" charset="-128"/>
              </a:defRPr>
            </a:lvl3pPr>
            <a:lvl4pPr marL="1285921" indent="-183703">
              <a:defRPr sz="1607">
                <a:solidFill>
                  <a:schemeClr val="tx1"/>
                </a:solidFill>
                <a:latin typeface="Tahoma" panose="020B0604030504040204" pitchFamily="34" charset="0"/>
                <a:ea typeface="ＭＳ Ｐゴシック" panose="020B0600070205080204" pitchFamily="34" charset="-128"/>
              </a:defRPr>
            </a:lvl4pPr>
            <a:lvl5pPr marL="1653327" indent="-183703">
              <a:defRPr sz="1607">
                <a:solidFill>
                  <a:schemeClr val="tx1"/>
                </a:solidFill>
                <a:latin typeface="Tahoma" panose="020B0604030504040204" pitchFamily="34" charset="0"/>
                <a:ea typeface="ＭＳ Ｐゴシック" panose="020B0600070205080204" pitchFamily="34" charset="-128"/>
              </a:defRPr>
            </a:lvl5pPr>
            <a:lvl6pPr marL="2020733"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6pPr>
            <a:lvl7pPr marL="2388138"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7pPr>
            <a:lvl8pPr marL="2755544"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8pPr>
            <a:lvl9pPr marL="3122950"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9pPr>
          </a:lstStyle>
          <a:p>
            <a:fld id="{3FE55E73-9487-F449-AF6E-79E9C1E6B129}" type="datetime1">
              <a:rPr lang="en-US" altLang="en-US" sz="1045">
                <a:solidFill>
                  <a:schemeClr val="accent2"/>
                </a:solidFill>
                <a:latin typeface="Helvetica" pitchFamily="2" charset="0"/>
              </a:rPr>
              <a:pPr/>
              <a:t>1/14/25</a:t>
            </a:fld>
            <a:endParaRPr lang="en-US" altLang="en-US" sz="1045">
              <a:solidFill>
                <a:schemeClr val="accent2"/>
              </a:solidFill>
              <a:latin typeface="Helvetica" pitchFamily="2" charset="0"/>
            </a:endParaRPr>
          </a:p>
        </p:txBody>
      </p:sp>
      <p:sp>
        <p:nvSpPr>
          <p:cNvPr id="72756" name="Slide Number Placeholder 3">
            <a:extLst>
              <a:ext uri="{FF2B5EF4-FFF2-40B4-BE49-F238E27FC236}">
                <a16:creationId xmlns:a16="http://schemas.microsoft.com/office/drawing/2014/main" id="{B528830F-76CF-2F47-934A-CCEAFEB82C6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Tahoma" panose="020B0604030504040204" pitchFamily="34" charset="0"/>
                <a:ea typeface="ＭＳ Ｐゴシック" panose="020B0600070205080204" pitchFamily="34" charset="-128"/>
              </a:defRPr>
            </a:lvl1pPr>
            <a:lvl2pPr marL="597035" indent="-229629">
              <a:defRPr sz="1607">
                <a:solidFill>
                  <a:schemeClr val="tx1"/>
                </a:solidFill>
                <a:latin typeface="Tahoma" panose="020B0604030504040204" pitchFamily="34" charset="0"/>
                <a:ea typeface="ＭＳ Ｐゴシック" panose="020B0600070205080204" pitchFamily="34" charset="-128"/>
              </a:defRPr>
            </a:lvl2pPr>
            <a:lvl3pPr marL="918515" indent="-183703">
              <a:defRPr sz="1607">
                <a:solidFill>
                  <a:schemeClr val="tx1"/>
                </a:solidFill>
                <a:latin typeface="Tahoma" panose="020B0604030504040204" pitchFamily="34" charset="0"/>
                <a:ea typeface="ＭＳ Ｐゴシック" panose="020B0600070205080204" pitchFamily="34" charset="-128"/>
              </a:defRPr>
            </a:lvl3pPr>
            <a:lvl4pPr marL="1285921" indent="-183703">
              <a:defRPr sz="1607">
                <a:solidFill>
                  <a:schemeClr val="tx1"/>
                </a:solidFill>
                <a:latin typeface="Tahoma" panose="020B0604030504040204" pitchFamily="34" charset="0"/>
                <a:ea typeface="ＭＳ Ｐゴシック" panose="020B0600070205080204" pitchFamily="34" charset="-128"/>
              </a:defRPr>
            </a:lvl4pPr>
            <a:lvl5pPr marL="1653327" indent="-183703">
              <a:defRPr sz="1607">
                <a:solidFill>
                  <a:schemeClr val="tx1"/>
                </a:solidFill>
                <a:latin typeface="Tahoma" panose="020B0604030504040204" pitchFamily="34" charset="0"/>
                <a:ea typeface="ＭＳ Ｐゴシック" panose="020B0600070205080204" pitchFamily="34" charset="-128"/>
              </a:defRPr>
            </a:lvl5pPr>
            <a:lvl6pPr marL="2020733"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6pPr>
            <a:lvl7pPr marL="2388138"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7pPr>
            <a:lvl8pPr marL="2755544"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8pPr>
            <a:lvl9pPr marL="3122950"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9pPr>
          </a:lstStyle>
          <a:p>
            <a:fld id="{76E9E1DA-28C7-7642-B0D0-D49AE8444B3B}" type="slidenum">
              <a:rPr lang="en-US" altLang="en-US" sz="1045">
                <a:solidFill>
                  <a:schemeClr val="accent2"/>
                </a:solidFill>
                <a:latin typeface="Helvetica" pitchFamily="2" charset="0"/>
              </a:rPr>
              <a:pPr/>
              <a:t>13</a:t>
            </a:fld>
            <a:endParaRPr lang="en-US" altLang="en-US" sz="1045">
              <a:solidFill>
                <a:schemeClr val="accent2"/>
              </a:solidFill>
              <a:latin typeface="Helvetica"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    Basic Elements of a Computer System</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98763760"/>
              </p:ext>
            </p:extLst>
          </p:nvPr>
        </p:nvGraphicFramePr>
        <p:xfrm>
          <a:off x="1981200" y="1038226"/>
          <a:ext cx="8229600" cy="5362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           System Bus</a:t>
            </a:r>
          </a:p>
        </p:txBody>
      </p:sp>
      <p:sp>
        <p:nvSpPr>
          <p:cNvPr id="45" name="Content Placeholder 44"/>
          <p:cNvSpPr>
            <a:spLocks noGrp="1"/>
          </p:cNvSpPr>
          <p:nvPr>
            <p:ph idx="1"/>
          </p:nvPr>
        </p:nvSpPr>
        <p:spPr>
          <a:xfrm>
            <a:off x="1981200" y="1037493"/>
            <a:ext cx="3200401" cy="5363307"/>
          </a:xfrm>
        </p:spPr>
        <p:txBody>
          <a:bodyPr>
            <a:noAutofit/>
          </a:bodyPr>
          <a:lstStyle/>
          <a:p>
            <a:pPr marL="282575" lvl="1" indent="0">
              <a:buNone/>
            </a:pPr>
            <a:r>
              <a:rPr lang="en-US" sz="2400" dirty="0"/>
              <a:t>Provides for communication among processors, main memory, and I/O modules</a:t>
            </a:r>
          </a:p>
        </p:txBody>
      </p:sp>
      <p:pic>
        <p:nvPicPr>
          <p:cNvPr id="17" name="Picture 16" descr="f1.pdf">
            <a:extLst>
              <a:ext uri="{FF2B5EF4-FFF2-40B4-BE49-F238E27FC236}">
                <a16:creationId xmlns:a16="http://schemas.microsoft.com/office/drawing/2014/main" id="{E7245E54-C9B1-45FB-A940-5C31B02CB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28600"/>
            <a:ext cx="6213764" cy="8041342"/>
          </a:xfrm>
          <a:prstGeom prst="rect">
            <a:avLst/>
          </a:prstGeom>
        </p:spPr>
      </p:pic>
      <p:pic>
        <p:nvPicPr>
          <p:cNvPr id="1026" name="Picture 2" descr="System bus - Wikipedia">
            <a:extLst>
              <a:ext uri="{FF2B5EF4-FFF2-40B4-BE49-F238E27FC236}">
                <a16:creationId xmlns:a16="http://schemas.microsoft.com/office/drawing/2014/main" id="{98B58271-FF0C-4EA1-A144-83A1AE6A3F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818" y="3861217"/>
            <a:ext cx="3297183" cy="24150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C081666-A847-BA40-D847-E1D3D5B2BC44}"/>
              </a:ext>
            </a:extLst>
          </p:cNvPr>
          <p:cNvSpPr txBox="1"/>
          <p:nvPr/>
        </p:nvSpPr>
        <p:spPr>
          <a:xfrm>
            <a:off x="1769373" y="6216133"/>
            <a:ext cx="3070071" cy="369332"/>
          </a:xfrm>
          <a:prstGeom prst="rect">
            <a:avLst/>
          </a:prstGeom>
          <a:noFill/>
        </p:spPr>
        <p:txBody>
          <a:bodyPr wrap="none" rtlCol="0">
            <a:spAutoFit/>
          </a:bodyPr>
          <a:lstStyle/>
          <a:p>
            <a:r>
              <a:rPr lang="en-US" dirty="0"/>
              <a:t>exchange data with memory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           System Bus</a:t>
            </a:r>
          </a:p>
        </p:txBody>
      </p:sp>
      <p:sp>
        <p:nvSpPr>
          <p:cNvPr id="45" name="Content Placeholder 44"/>
          <p:cNvSpPr>
            <a:spLocks noGrp="1"/>
          </p:cNvSpPr>
          <p:nvPr>
            <p:ph idx="1"/>
          </p:nvPr>
        </p:nvSpPr>
        <p:spPr>
          <a:xfrm>
            <a:off x="1981200" y="1037493"/>
            <a:ext cx="3200401" cy="5363307"/>
          </a:xfrm>
        </p:spPr>
        <p:txBody>
          <a:bodyPr>
            <a:noAutofit/>
          </a:bodyPr>
          <a:lstStyle/>
          <a:p>
            <a:pPr marL="282575" lvl="1" indent="0">
              <a:buNone/>
            </a:pPr>
            <a:r>
              <a:rPr lang="en-US" sz="2400" dirty="0"/>
              <a:t>Provides for communication among processors, main memory, and I/O modules</a:t>
            </a:r>
          </a:p>
        </p:txBody>
      </p:sp>
      <p:pic>
        <p:nvPicPr>
          <p:cNvPr id="17" name="Picture 16" descr="f1.pdf">
            <a:extLst>
              <a:ext uri="{FF2B5EF4-FFF2-40B4-BE49-F238E27FC236}">
                <a16:creationId xmlns:a16="http://schemas.microsoft.com/office/drawing/2014/main" id="{E7245E54-C9B1-45FB-A940-5C31B02CB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28600"/>
            <a:ext cx="6213764" cy="8041342"/>
          </a:xfrm>
          <a:prstGeom prst="rect">
            <a:avLst/>
          </a:prstGeom>
        </p:spPr>
      </p:pic>
      <p:pic>
        <p:nvPicPr>
          <p:cNvPr id="1026" name="Picture 2" descr="System bus - Wikipedia">
            <a:extLst>
              <a:ext uri="{FF2B5EF4-FFF2-40B4-BE49-F238E27FC236}">
                <a16:creationId xmlns:a16="http://schemas.microsoft.com/office/drawing/2014/main" id="{98B58271-FF0C-4EA1-A144-83A1AE6A3F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818" y="3861217"/>
            <a:ext cx="3297183" cy="24150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C081666-A847-BA40-D847-E1D3D5B2BC44}"/>
              </a:ext>
            </a:extLst>
          </p:cNvPr>
          <p:cNvSpPr txBox="1"/>
          <p:nvPr/>
        </p:nvSpPr>
        <p:spPr>
          <a:xfrm>
            <a:off x="1769373" y="6216133"/>
            <a:ext cx="3070071" cy="369332"/>
          </a:xfrm>
          <a:prstGeom prst="rect">
            <a:avLst/>
          </a:prstGeom>
          <a:noFill/>
        </p:spPr>
        <p:txBody>
          <a:bodyPr wrap="none" rtlCol="0">
            <a:spAutoFit/>
          </a:bodyPr>
          <a:lstStyle/>
          <a:p>
            <a:r>
              <a:rPr lang="en-US" dirty="0"/>
              <a:t>exchange data with memory</a:t>
            </a:r>
          </a:p>
        </p:txBody>
      </p:sp>
      <p:sp>
        <p:nvSpPr>
          <p:cNvPr id="4" name="TextBox 3">
            <a:extLst>
              <a:ext uri="{FF2B5EF4-FFF2-40B4-BE49-F238E27FC236}">
                <a16:creationId xmlns:a16="http://schemas.microsoft.com/office/drawing/2014/main" id="{A847CAC3-8308-536A-8261-8788365EA240}"/>
              </a:ext>
            </a:extLst>
          </p:cNvPr>
          <p:cNvSpPr txBox="1"/>
          <p:nvPr/>
        </p:nvSpPr>
        <p:spPr>
          <a:xfrm>
            <a:off x="4903094" y="5784546"/>
            <a:ext cx="3271088" cy="369332"/>
          </a:xfrm>
          <a:prstGeom prst="rect">
            <a:avLst/>
          </a:prstGeom>
          <a:noFill/>
        </p:spPr>
        <p:txBody>
          <a:bodyPr wrap="none" rtlCol="0">
            <a:spAutoFit/>
          </a:bodyPr>
          <a:lstStyle/>
          <a:p>
            <a:r>
              <a:rPr lang="en-US" dirty="0">
                <a:solidFill>
                  <a:srgbClr val="FF0000"/>
                </a:solidFill>
              </a:rPr>
              <a:t>Why do we need a I/O Buffer?</a:t>
            </a:r>
          </a:p>
        </p:txBody>
      </p:sp>
    </p:spTree>
    <p:extLst>
      <p:ext uri="{BB962C8B-B14F-4D97-AF65-F5344CB8AC3E}">
        <p14:creationId xmlns:p14="http://schemas.microsoft.com/office/powerpoint/2010/main" val="2209252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dirty="0"/>
              <a:t>Processor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171357"/>
              </p:ext>
            </p:extLst>
          </p:nvPr>
        </p:nvGraphicFramePr>
        <p:xfrm>
          <a:off x="1981200" y="1038226"/>
          <a:ext cx="8229600" cy="5362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16C06F9C-0F3E-C203-F253-678089D32970}"/>
              </a:ext>
            </a:extLst>
          </p:cNvPr>
          <p:cNvSpPr txBox="1"/>
          <p:nvPr/>
        </p:nvSpPr>
        <p:spPr>
          <a:xfrm>
            <a:off x="1752600" y="6345395"/>
            <a:ext cx="9751452" cy="369332"/>
          </a:xfrm>
          <a:prstGeom prst="rect">
            <a:avLst/>
          </a:prstGeom>
          <a:noFill/>
        </p:spPr>
        <p:txBody>
          <a:bodyPr wrap="none" rtlCol="0">
            <a:spAutoFit/>
          </a:bodyPr>
          <a:lstStyle/>
          <a:p>
            <a:r>
              <a:rPr lang="en-US" dirty="0"/>
              <a:t>When there is only one processor, it is often referred to as the central processing unit (CPU).</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a:t>Main Memory</a:t>
            </a:r>
          </a:p>
        </p:txBody>
      </p:sp>
      <p:sp>
        <p:nvSpPr>
          <p:cNvPr id="8195" name="Content Placeholder 2"/>
          <p:cNvSpPr>
            <a:spLocks noGrp="1"/>
          </p:cNvSpPr>
          <p:nvPr>
            <p:ph idx="1"/>
          </p:nvPr>
        </p:nvSpPr>
        <p:spPr/>
        <p:txBody>
          <a:bodyPr>
            <a:normAutofit/>
          </a:bodyPr>
          <a:lstStyle/>
          <a:p>
            <a:r>
              <a:rPr lang="en-US" sz="3600" dirty="0"/>
              <a:t>Stores data and programs</a:t>
            </a:r>
          </a:p>
          <a:p>
            <a:r>
              <a:rPr lang="en-US" sz="3600" dirty="0"/>
              <a:t>Typically, volatile</a:t>
            </a:r>
          </a:p>
          <a:p>
            <a:pPr lvl="1"/>
            <a:r>
              <a:rPr lang="en-US" sz="3000" dirty="0"/>
              <a:t>Contents of the memory is lost when the computer is shut down</a:t>
            </a:r>
          </a:p>
          <a:p>
            <a:r>
              <a:rPr lang="en-US" sz="3600" dirty="0"/>
              <a:t>Referred to as </a:t>
            </a:r>
            <a:r>
              <a:rPr lang="en-US" sz="3600" i="1" dirty="0"/>
              <a:t>real memory </a:t>
            </a:r>
            <a:r>
              <a:rPr lang="en-US" sz="3600" dirty="0"/>
              <a:t>or </a:t>
            </a:r>
            <a:r>
              <a:rPr lang="en-US" sz="3600" i="1" dirty="0"/>
              <a:t>primary memory</a:t>
            </a:r>
            <a:r>
              <a:rPr lang="en-US" dirty="0"/>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CAFD-240B-4723-933C-59E985E42F6B}"/>
              </a:ext>
            </a:extLst>
          </p:cNvPr>
          <p:cNvSpPr>
            <a:spLocks noGrp="1"/>
          </p:cNvSpPr>
          <p:nvPr>
            <p:ph type="title"/>
          </p:nvPr>
        </p:nvSpPr>
        <p:spPr/>
        <p:txBody>
          <a:bodyPr/>
          <a:lstStyle/>
          <a:p>
            <a:r>
              <a:rPr lang="en-US" dirty="0"/>
              <a:t>Types of Memory</a:t>
            </a:r>
          </a:p>
        </p:txBody>
      </p:sp>
      <p:sp>
        <p:nvSpPr>
          <p:cNvPr id="3" name="Content Placeholder 2">
            <a:extLst>
              <a:ext uri="{FF2B5EF4-FFF2-40B4-BE49-F238E27FC236}">
                <a16:creationId xmlns:a16="http://schemas.microsoft.com/office/drawing/2014/main" id="{86924059-4EE5-478D-90E1-775D6CC532D7}"/>
              </a:ext>
            </a:extLst>
          </p:cNvPr>
          <p:cNvSpPr>
            <a:spLocks noGrp="1"/>
          </p:cNvSpPr>
          <p:nvPr>
            <p:ph idx="1"/>
          </p:nvPr>
        </p:nvSpPr>
        <p:spPr/>
        <p:txBody>
          <a:bodyPr vert="horz" lIns="91440" tIns="45720" rIns="91440" bIns="45720" rtlCol="0" anchor="t">
            <a:normAutofit/>
          </a:bodyPr>
          <a:lstStyle/>
          <a:p>
            <a:r>
              <a:rPr lang="en-US" sz="2800" b="1" dirty="0">
                <a:latin typeface="Calibri"/>
                <a:cs typeface="Calibri"/>
              </a:rPr>
              <a:t>Memory:</a:t>
            </a:r>
            <a:r>
              <a:rPr lang="en-US" sz="2800" dirty="0">
                <a:latin typeface="Calibri"/>
                <a:cs typeface="Calibri"/>
              </a:rPr>
              <a:t> any device which can store information temporarily or permanently.</a:t>
            </a:r>
          </a:p>
          <a:p>
            <a:pPr lvl="1"/>
            <a:r>
              <a:rPr lang="en-US" sz="2400" b="1" dirty="0">
                <a:latin typeface="Calibri"/>
                <a:cs typeface="Calibri"/>
              </a:rPr>
              <a:t>Registers: temporary memory which the CPU can use </a:t>
            </a:r>
            <a:r>
              <a:rPr lang="en-US" sz="2400" dirty="0">
                <a:latin typeface="Calibri"/>
                <a:cs typeface="Calibri"/>
              </a:rPr>
              <a:t>for instruction operands.</a:t>
            </a:r>
          </a:p>
          <a:p>
            <a:pPr lvl="1"/>
            <a:r>
              <a:rPr lang="en-US" sz="2400" b="1" dirty="0">
                <a:latin typeface="Calibri"/>
                <a:cs typeface="Calibri"/>
              </a:rPr>
              <a:t>Cache: (fast) memory close to the CPU </a:t>
            </a:r>
            <a:r>
              <a:rPr lang="en-US" sz="2400" dirty="0">
                <a:latin typeface="Calibri"/>
                <a:cs typeface="Calibri"/>
              </a:rPr>
              <a:t>that mirrors values from RAM.</a:t>
            </a:r>
          </a:p>
          <a:p>
            <a:pPr lvl="1"/>
            <a:r>
              <a:rPr lang="en-US" sz="2400" b="1" dirty="0">
                <a:latin typeface="Calibri"/>
                <a:cs typeface="Calibri"/>
              </a:rPr>
              <a:t>RAM (Random Access Memory): temporary memory</a:t>
            </a:r>
            <a:r>
              <a:rPr lang="en-US" sz="2400" dirty="0">
                <a:latin typeface="Calibri"/>
                <a:cs typeface="Calibri"/>
              </a:rPr>
              <a:t>, often off the CPU, which allows access at any point without seeking.</a:t>
            </a:r>
          </a:p>
          <a:p>
            <a:pPr lvl="1"/>
            <a:r>
              <a:rPr lang="en-US" sz="2400" b="1" dirty="0">
                <a:latin typeface="Calibri"/>
                <a:cs typeface="Calibri"/>
              </a:rPr>
              <a:t>ROM (Read Only Memory): permanent memory</a:t>
            </a:r>
            <a:r>
              <a:rPr lang="en-US" sz="2400" dirty="0">
                <a:latin typeface="Calibri"/>
                <a:cs typeface="Calibri"/>
              </a:rPr>
              <a:t>, often used to contain the instructions to boot a machine. Sometimes reprogrammable (using tools like flash Rom).</a:t>
            </a:r>
          </a:p>
          <a:p>
            <a:pPr lvl="1"/>
            <a:r>
              <a:rPr lang="en-US" sz="2400" dirty="0">
                <a:latin typeface="Calibri"/>
                <a:cs typeface="Calibri"/>
              </a:rPr>
              <a:t>Also: consider hard drives, flash drives, CD-ROMs, floppies, tape drives, ...</a:t>
            </a:r>
            <a:endParaRPr lang="en-US" sz="2400" dirty="0"/>
          </a:p>
        </p:txBody>
      </p:sp>
    </p:spTree>
    <p:extLst>
      <p:ext uri="{BB962C8B-B14F-4D97-AF65-F5344CB8AC3E}">
        <p14:creationId xmlns:p14="http://schemas.microsoft.com/office/powerpoint/2010/main" val="2800553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dirty="0"/>
              <a:t>Operating System</a:t>
            </a:r>
          </a:p>
        </p:txBody>
      </p:sp>
      <p:sp>
        <p:nvSpPr>
          <p:cNvPr id="4" name="Content Placeholder 3"/>
          <p:cNvSpPr>
            <a:spLocks noGrp="1"/>
          </p:cNvSpPr>
          <p:nvPr>
            <p:ph idx="1"/>
          </p:nvPr>
        </p:nvSpPr>
        <p:spPr>
          <a:xfrm>
            <a:off x="609600" y="1219201"/>
            <a:ext cx="7315200" cy="5181599"/>
          </a:xfrm>
        </p:spPr>
        <p:txBody>
          <a:bodyPr>
            <a:normAutofit/>
          </a:bodyPr>
          <a:lstStyle/>
          <a:p>
            <a:r>
              <a:rPr lang="en-US" sz="3000" dirty="0"/>
              <a:t>Operating System (OS) is a collection of software that manages computer hardware resources</a:t>
            </a:r>
          </a:p>
          <a:p>
            <a:pPr lvl="1"/>
            <a:r>
              <a:rPr lang="en-US" sz="2800" dirty="0"/>
              <a:t>Exploits the hardware resources of one or more processors</a:t>
            </a:r>
          </a:p>
          <a:p>
            <a:pPr lvl="1"/>
            <a:r>
              <a:rPr lang="en-US" sz="2800" dirty="0"/>
              <a:t>Provides a set of services to system users</a:t>
            </a:r>
          </a:p>
          <a:p>
            <a:pPr lvl="1"/>
            <a:r>
              <a:rPr lang="en-US" sz="2800" dirty="0"/>
              <a:t>Manages secondary memory and I/O devices</a:t>
            </a:r>
          </a:p>
          <a:p>
            <a:endParaRPr lang="en-US" dirty="0"/>
          </a:p>
        </p:txBody>
      </p:sp>
      <p:sp>
        <p:nvSpPr>
          <p:cNvPr id="5" name="Footer Placeholder 4"/>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pic>
        <p:nvPicPr>
          <p:cNvPr id="1026" name="Picture 2">
            <a:extLst>
              <a:ext uri="{FF2B5EF4-FFF2-40B4-BE49-F238E27FC236}">
                <a16:creationId xmlns:a16="http://schemas.microsoft.com/office/drawing/2014/main" id="{7B31FDBA-E0A9-4A4A-BE03-9E6EA3E94F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289" y="854075"/>
            <a:ext cx="3810107" cy="56388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151239D1-3920-2802-485D-E715841972AB}"/>
              </a:ext>
            </a:extLst>
          </p:cNvPr>
          <p:cNvSpPr>
            <a:spLocks noGrp="1"/>
          </p:cNvSpPr>
          <p:nvPr>
            <p:ph type="title"/>
          </p:nvPr>
        </p:nvSpPr>
        <p:spPr>
          <a:xfrm>
            <a:off x="1981199" y="126709"/>
            <a:ext cx="8229598" cy="546071"/>
          </a:xfrm>
        </p:spPr>
        <p:txBody>
          <a:bodyPr/>
          <a:lstStyle/>
          <a:p>
            <a:r>
              <a:rPr lang="en-US" b="0" i="0" dirty="0">
                <a:solidFill>
                  <a:srgbClr val="546E7A"/>
                </a:solidFill>
                <a:effectLst/>
                <a:latin typeface="Roboto" panose="02000000000000000000" pitchFamily="2" charset="0"/>
              </a:rPr>
              <a:t> </a:t>
            </a:r>
            <a:r>
              <a:rPr lang="en-US" dirty="0"/>
              <a:t>Storage-device hierarchy</a:t>
            </a:r>
          </a:p>
        </p:txBody>
      </p:sp>
      <p:pic>
        <p:nvPicPr>
          <p:cNvPr id="1026" name="Picture 2" descr="Diagram shows registers on top, followed by cache, main memory, nonvolatile memory, hard-disk drives, optical disk, and magnetic tapes on bottom. Storage capacity increases from top to bottom whereas access time decreases from top to bottom.">
            <a:extLst>
              <a:ext uri="{FF2B5EF4-FFF2-40B4-BE49-F238E27FC236}">
                <a16:creationId xmlns:a16="http://schemas.microsoft.com/office/drawing/2014/main" id="{1546C55C-226D-C78E-79A2-2B30D24262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81200" y="1322276"/>
            <a:ext cx="8229599" cy="4793741"/>
          </a:xfrm>
          <a:prstGeom prst="rect">
            <a:avLst/>
          </a:prstGeom>
          <a:solidFill>
            <a:srgbClr val="FFFFFF"/>
          </a:solidFill>
        </p:spPr>
      </p:pic>
    </p:spTree>
    <p:extLst>
      <p:ext uri="{BB962C8B-B14F-4D97-AF65-F5344CB8AC3E}">
        <p14:creationId xmlns:p14="http://schemas.microsoft.com/office/powerpoint/2010/main" val="3913453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a:t>I/O Modules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32105194"/>
              </p:ext>
            </p:extLst>
          </p:nvPr>
        </p:nvGraphicFramePr>
        <p:xfrm>
          <a:off x="1981200" y="1038226"/>
          <a:ext cx="8229600" cy="5362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2AC3-86BF-4539-A2EF-4550F312B093}"/>
              </a:ext>
            </a:extLst>
          </p:cNvPr>
          <p:cNvSpPr>
            <a:spLocks noGrp="1"/>
          </p:cNvSpPr>
          <p:nvPr>
            <p:ph type="title"/>
          </p:nvPr>
        </p:nvSpPr>
        <p:spPr/>
        <p:txBody>
          <a:bodyPr/>
          <a:lstStyle/>
          <a:p>
            <a:r>
              <a:rPr lang="en-US" dirty="0"/>
              <a:t>A Modern System Architecture</a:t>
            </a:r>
          </a:p>
        </p:txBody>
      </p:sp>
      <p:pic>
        <p:nvPicPr>
          <p:cNvPr id="4098" name="Picture 2">
            <a:extLst>
              <a:ext uri="{FF2B5EF4-FFF2-40B4-BE49-F238E27FC236}">
                <a16:creationId xmlns:a16="http://schemas.microsoft.com/office/drawing/2014/main" id="{42CFE28D-82C0-4B88-8B6E-D231A40836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001290"/>
            <a:ext cx="7848600" cy="57147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54B31C44-B6B1-4A62-ABE2-396FEFF1082B}"/>
              </a:ext>
            </a:extLst>
          </p:cNvPr>
          <p:cNvSpPr/>
          <p:nvPr/>
        </p:nvSpPr>
        <p:spPr>
          <a:xfrm>
            <a:off x="1653538" y="2677452"/>
            <a:ext cx="8458200" cy="4038600"/>
          </a:xfrm>
          <a:prstGeom prst="roundRect">
            <a:avLst/>
          </a:prstGeom>
          <a:noFill/>
          <a:ln w="57150" cmpd="sng">
            <a:solidFill>
              <a:schemeClr val="accent1">
                <a:lumMod val="60000"/>
                <a:lumOff val="40000"/>
              </a:schemeClr>
            </a:solidFill>
            <a:prstDash val="solid"/>
            <a:extLst>
              <a:ext uri="{C807C97D-BFC1-408E-A445-0C87EB9F89A2}">
                <ask:lineSketchStyleProps xmlns:ask="http://schemas.microsoft.com/office/drawing/2018/sketchyshapes">
                  <ask:type>
                    <ask:lineSketchNone/>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r>
              <a:rPr lang="en-US" dirty="0">
                <a:solidFill>
                  <a:srgbClr val="FF0000"/>
                </a:solidFill>
              </a:rPr>
              <a:t>I/O Modules</a:t>
            </a:r>
          </a:p>
        </p:txBody>
      </p:sp>
    </p:spTree>
    <p:extLst>
      <p:ext uri="{BB962C8B-B14F-4D97-AF65-F5344CB8AC3E}">
        <p14:creationId xmlns:p14="http://schemas.microsoft.com/office/powerpoint/2010/main" val="1237885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Microprocessor</a:t>
            </a:r>
          </a:p>
        </p:txBody>
      </p:sp>
      <p:sp>
        <p:nvSpPr>
          <p:cNvPr id="3" name="Content Placeholder 2"/>
          <p:cNvSpPr>
            <a:spLocks noGrp="1"/>
          </p:cNvSpPr>
          <p:nvPr>
            <p:ph idx="1"/>
          </p:nvPr>
        </p:nvSpPr>
        <p:spPr/>
        <p:txBody>
          <a:bodyPr>
            <a:normAutofit/>
          </a:bodyPr>
          <a:lstStyle/>
          <a:p>
            <a:pPr marL="282575" lvl="1" indent="-282575">
              <a:spcBef>
                <a:spcPts val="1800"/>
              </a:spcBef>
            </a:pPr>
            <a:r>
              <a:rPr lang="en-US" sz="3200" dirty="0"/>
              <a:t>Invention that brought desktop and handheld computing</a:t>
            </a:r>
          </a:p>
          <a:p>
            <a:pPr marL="282575" lvl="1" indent="-282575">
              <a:spcBef>
                <a:spcPts val="1800"/>
              </a:spcBef>
            </a:pPr>
            <a:r>
              <a:rPr lang="en-US" sz="3200" dirty="0"/>
              <a:t>Contains a processor on a single chip</a:t>
            </a:r>
          </a:p>
          <a:p>
            <a:pPr marL="282575" lvl="1" indent="-282575">
              <a:spcBef>
                <a:spcPts val="1800"/>
              </a:spcBef>
            </a:pPr>
            <a:r>
              <a:rPr lang="en-US" sz="3200" dirty="0"/>
              <a:t>Fastest general purpose processors</a:t>
            </a:r>
          </a:p>
          <a:p>
            <a:pPr marL="282575" lvl="1" indent="-282575">
              <a:spcBef>
                <a:spcPts val="1800"/>
              </a:spcBef>
            </a:pPr>
            <a:r>
              <a:rPr lang="en-US" sz="3200" dirty="0"/>
              <a:t>Multiprocessors on a socket</a:t>
            </a:r>
          </a:p>
          <a:p>
            <a:pPr marL="282575" lvl="1" indent="-282575">
              <a:spcBef>
                <a:spcPts val="1800"/>
              </a:spcBef>
            </a:pPr>
            <a:r>
              <a:rPr lang="en-US" sz="3200" dirty="0"/>
              <a:t>Each chip (socket) contains multiple processors (cores)</a:t>
            </a:r>
          </a:p>
          <a:p>
            <a:pPr marL="282575" lvl="1" indent="-282575">
              <a:spcBef>
                <a:spcPts val="1800"/>
              </a:spcBef>
            </a:pPr>
            <a:r>
              <a:rPr lang="en-US" sz="3200" dirty="0"/>
              <a:t>Mostly common form: Central Processing Unit (CPU)</a:t>
            </a:r>
          </a:p>
          <a:p>
            <a:endParaRPr 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Processing Units (GPUs)</a:t>
            </a:r>
          </a:p>
        </p:txBody>
      </p:sp>
      <p:sp>
        <p:nvSpPr>
          <p:cNvPr id="3" name="Content Placeholder 2"/>
          <p:cNvSpPr>
            <a:spLocks noGrp="1"/>
          </p:cNvSpPr>
          <p:nvPr>
            <p:ph idx="1"/>
          </p:nvPr>
        </p:nvSpPr>
        <p:spPr/>
        <p:txBody>
          <a:bodyPr>
            <a:normAutofit/>
          </a:bodyPr>
          <a:lstStyle/>
          <a:p>
            <a:pPr marL="282575" lvl="1" indent="-282575">
              <a:spcBef>
                <a:spcPts val="1800"/>
              </a:spcBef>
            </a:pPr>
            <a:r>
              <a:rPr lang="en-US" sz="3200" dirty="0"/>
              <a:t>Provide efficient computation on arrays of data using Single-Instruction Multiple Data (SIMD) techniques pioneered in supercomputers</a:t>
            </a:r>
          </a:p>
          <a:p>
            <a:pPr marL="282575" lvl="1" indent="-282575">
              <a:spcBef>
                <a:spcPts val="1800"/>
              </a:spcBef>
            </a:pPr>
            <a:r>
              <a:rPr lang="en-US" sz="3568" dirty="0"/>
              <a:t>Used in:</a:t>
            </a:r>
          </a:p>
          <a:p>
            <a:pPr marL="565150" lvl="2">
              <a:spcBef>
                <a:spcPts val="1800"/>
              </a:spcBef>
            </a:pPr>
            <a:r>
              <a:rPr lang="en-US" sz="2800" dirty="0"/>
              <a:t>Graphics</a:t>
            </a:r>
          </a:p>
          <a:p>
            <a:pPr marL="565150" lvl="2">
              <a:spcBef>
                <a:spcPts val="1800"/>
              </a:spcBef>
            </a:pPr>
            <a:r>
              <a:rPr lang="en-US" sz="2800" dirty="0"/>
              <a:t>Machine Learning</a:t>
            </a:r>
          </a:p>
          <a:p>
            <a:pPr marL="565150" lvl="2">
              <a:spcBef>
                <a:spcPts val="1800"/>
              </a:spcBef>
            </a:pPr>
            <a:r>
              <a:rPr lang="en-US" sz="2800" dirty="0"/>
              <a:t>Numerical Processing</a:t>
            </a:r>
            <a:endParaRPr lang="en-US" sz="1400" dirty="0"/>
          </a:p>
        </p:txBody>
      </p:sp>
      <p:sp>
        <p:nvSpPr>
          <p:cNvPr id="4" name="Footer Placeholder 3"/>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pic>
        <p:nvPicPr>
          <p:cNvPr id="2050" name="Picture 2" descr="The Pascal GP100 Streaming Multiprocessor">
            <a:extLst>
              <a:ext uri="{FF2B5EF4-FFF2-40B4-BE49-F238E27FC236}">
                <a16:creationId xmlns:a16="http://schemas.microsoft.com/office/drawing/2014/main" id="{910A4410-E94A-4550-B960-126F6EBE6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2590800"/>
            <a:ext cx="4133614" cy="29942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Signal Processors (DSPs)</a:t>
            </a:r>
          </a:p>
        </p:txBody>
      </p:sp>
      <p:sp>
        <p:nvSpPr>
          <p:cNvPr id="3" name="Content Placeholder 2"/>
          <p:cNvSpPr>
            <a:spLocks noGrp="1"/>
          </p:cNvSpPr>
          <p:nvPr>
            <p:ph idx="1"/>
          </p:nvPr>
        </p:nvSpPr>
        <p:spPr>
          <a:xfrm>
            <a:off x="685800" y="914401"/>
            <a:ext cx="10972797" cy="5363307"/>
          </a:xfrm>
        </p:spPr>
        <p:txBody>
          <a:bodyPr>
            <a:normAutofit/>
          </a:bodyPr>
          <a:lstStyle/>
          <a:p>
            <a:endParaRPr lang="en-US" sz="1600" dirty="0"/>
          </a:p>
          <a:p>
            <a:pPr marL="282575" lvl="1" indent="-282575">
              <a:lnSpc>
                <a:spcPct val="80000"/>
              </a:lnSpc>
              <a:spcBef>
                <a:spcPts val="1800"/>
              </a:spcBef>
            </a:pPr>
            <a:r>
              <a:rPr lang="en-US" sz="2800" dirty="0"/>
              <a:t>Deal with streaming signals such as audio or video</a:t>
            </a:r>
          </a:p>
          <a:p>
            <a:pPr marL="282575" lvl="1" indent="-282575">
              <a:lnSpc>
                <a:spcPct val="80000"/>
              </a:lnSpc>
              <a:spcBef>
                <a:spcPts val="1800"/>
              </a:spcBef>
            </a:pPr>
            <a:r>
              <a:rPr lang="en-US" sz="2800" dirty="0"/>
              <a:t>Encoding/decoding speech and video (codecs)</a:t>
            </a:r>
          </a:p>
          <a:p>
            <a:pPr marL="282575" lvl="1" indent="-282575">
              <a:lnSpc>
                <a:spcPct val="80000"/>
              </a:lnSpc>
              <a:spcBef>
                <a:spcPts val="1800"/>
              </a:spcBef>
            </a:pPr>
            <a:r>
              <a:rPr lang="en-US" sz="2800" dirty="0"/>
              <a:t>Provide support for encryption and security</a:t>
            </a:r>
          </a:p>
          <a:p>
            <a:pPr marL="282575" lvl="1" indent="-282575">
              <a:lnSpc>
                <a:spcPct val="80000"/>
              </a:lnSpc>
              <a:spcBef>
                <a:spcPts val="1800"/>
              </a:spcBef>
            </a:pPr>
            <a:r>
              <a:rPr lang="en-US" sz="2800" dirty="0"/>
              <a:t>Used to be embedded in I/O devices like modems</a:t>
            </a:r>
          </a:p>
          <a:p>
            <a:pPr marL="847725" lvl="3">
              <a:lnSpc>
                <a:spcPct val="80000"/>
              </a:lnSpc>
              <a:spcBef>
                <a:spcPts val="1800"/>
              </a:spcBef>
            </a:pPr>
            <a:r>
              <a:rPr lang="en-US" sz="2000" dirty="0"/>
              <a:t>Are now becoming first-class computational devices, especially in handhelds</a:t>
            </a:r>
          </a:p>
          <a:p>
            <a:pPr marL="847725" lvl="3">
              <a:lnSpc>
                <a:spcPct val="80000"/>
              </a:lnSpc>
              <a:spcBef>
                <a:spcPts val="1800"/>
              </a:spcBef>
            </a:pPr>
            <a:r>
              <a:rPr lang="en-US" sz="2000" dirty="0"/>
              <a:t>Evolved into </a:t>
            </a:r>
            <a:r>
              <a:rPr lang="en-US" sz="2000" u="sng" dirty="0"/>
              <a:t>Domain Specific Processors </a:t>
            </a:r>
            <a:r>
              <a:rPr lang="en-US" sz="2000" dirty="0"/>
              <a:t>(DSP)</a:t>
            </a:r>
          </a:p>
        </p:txBody>
      </p:sp>
      <p:pic>
        <p:nvPicPr>
          <p:cNvPr id="3074" name="Picture 2" descr="Ring | Official Profile">
            <a:extLst>
              <a:ext uri="{FF2B5EF4-FFF2-40B4-BE49-F238E27FC236}">
                <a16:creationId xmlns:a16="http://schemas.microsoft.com/office/drawing/2014/main" id="{8513CD26-CEA0-82D0-83EE-8EE0CDBCF4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510540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link | North Reading MA">
            <a:extLst>
              <a:ext uri="{FF2B5EF4-FFF2-40B4-BE49-F238E27FC236}">
                <a16:creationId xmlns:a16="http://schemas.microsoft.com/office/drawing/2014/main" id="{8E5C8CBA-B748-428C-6053-A618A07035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5112775"/>
            <a:ext cx="1219201"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conExperience » V-Collection » Surveillance Camera Icon">
            <a:extLst>
              <a:ext uri="{FF2B5EF4-FFF2-40B4-BE49-F238E27FC236}">
                <a16:creationId xmlns:a16="http://schemas.microsoft.com/office/drawing/2014/main" id="{8B72DE10-3108-37D3-1CA9-6E5FE1D37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600" y="5112774"/>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on a Chip (SoC)</a:t>
            </a:r>
          </a:p>
        </p:txBody>
      </p:sp>
      <p:sp>
        <p:nvSpPr>
          <p:cNvPr id="10" name="Content Placeholder 9"/>
          <p:cNvSpPr>
            <a:spLocks noGrp="1"/>
          </p:cNvSpPr>
          <p:nvPr>
            <p:ph idx="1"/>
          </p:nvPr>
        </p:nvSpPr>
        <p:spPr>
          <a:xfrm>
            <a:off x="609599" y="904630"/>
            <a:ext cx="11049001" cy="2162908"/>
          </a:xfrm>
        </p:spPr>
        <p:txBody>
          <a:bodyPr>
            <a:normAutofit/>
          </a:bodyPr>
          <a:lstStyle/>
          <a:p>
            <a:r>
              <a:rPr lang="en-US" sz="3600" dirty="0"/>
              <a:t>To satisfy the requirements of handheld devices, the classic microprocessor is giving way to the SoC</a:t>
            </a:r>
          </a:p>
          <a:p>
            <a:pPr marL="0" indent="0">
              <a:buNone/>
            </a:pPr>
            <a:endParaRPr lang="en-US" dirty="0"/>
          </a:p>
        </p:txBody>
      </p:sp>
      <p:sp>
        <p:nvSpPr>
          <p:cNvPr id="5" name="Footer Placeholder 4"/>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
        <p:nvSpPr>
          <p:cNvPr id="6" name="Rectangle 5">
            <a:extLst>
              <a:ext uri="{FF2B5EF4-FFF2-40B4-BE49-F238E27FC236}">
                <a16:creationId xmlns:a16="http://schemas.microsoft.com/office/drawing/2014/main" id="{81F90799-A7B3-4F7C-B887-9FEBB4323BA3}"/>
              </a:ext>
            </a:extLst>
          </p:cNvPr>
          <p:cNvSpPr/>
          <p:nvPr/>
        </p:nvSpPr>
        <p:spPr>
          <a:xfrm>
            <a:off x="29817" y="2451634"/>
            <a:ext cx="6675783" cy="2677656"/>
          </a:xfrm>
          <a:prstGeom prst="rect">
            <a:avLst/>
          </a:prstGeom>
        </p:spPr>
        <p:txBody>
          <a:bodyPr wrap="square">
            <a:spAutoFit/>
          </a:bodyPr>
          <a:lstStyle/>
          <a:p>
            <a:pPr lvl="2"/>
            <a:r>
              <a:rPr lang="en-US" sz="2800" dirty="0"/>
              <a:t>Other components of the system, such as DSPs, GPUs, I/O devices (such as codecs and radios) and main memory, in addition to the CPUs and caches, are on the same chip.</a:t>
            </a:r>
          </a:p>
        </p:txBody>
      </p:sp>
      <p:pic>
        <p:nvPicPr>
          <p:cNvPr id="1034" name="Picture 10" descr="undefined">
            <a:extLst>
              <a:ext uri="{FF2B5EF4-FFF2-40B4-BE49-F238E27FC236}">
                <a16:creationId xmlns:a16="http://schemas.microsoft.com/office/drawing/2014/main" id="{641E3BDC-E507-452E-BB76-95992296E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8294" y="2004388"/>
            <a:ext cx="3680001" cy="472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Instruction Execution</a:t>
            </a:r>
          </a:p>
        </p:txBody>
      </p:sp>
      <p:sp>
        <p:nvSpPr>
          <p:cNvPr id="17411" name="Content Placeholder 2"/>
          <p:cNvSpPr>
            <a:spLocks noGrp="1"/>
          </p:cNvSpPr>
          <p:nvPr>
            <p:ph idx="1"/>
          </p:nvPr>
        </p:nvSpPr>
        <p:spPr/>
        <p:txBody>
          <a:bodyPr>
            <a:normAutofit/>
          </a:bodyPr>
          <a:lstStyle/>
          <a:p>
            <a:r>
              <a:rPr lang="en-US" sz="3200" dirty="0"/>
              <a:t>A program consists of a set of instructions stored in memory</a:t>
            </a:r>
          </a:p>
        </p:txBody>
      </p:sp>
      <p:sp>
        <p:nvSpPr>
          <p:cNvPr id="6" name="Footer Placeholder 5"/>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graphicFrame>
        <p:nvGraphicFramePr>
          <p:cNvPr id="4" name="Diagram 3"/>
          <p:cNvGraphicFramePr/>
          <p:nvPr>
            <p:extLst>
              <p:ext uri="{D42A27DB-BD31-4B8C-83A1-F6EECF244321}">
                <p14:modId xmlns:p14="http://schemas.microsoft.com/office/powerpoint/2010/main" val="3910284927"/>
              </p:ext>
            </p:extLst>
          </p:nvPr>
        </p:nvGraphicFramePr>
        <p:xfrm>
          <a:off x="2362198" y="1915745"/>
          <a:ext cx="7467600" cy="360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4724400" y="5003800"/>
            <a:ext cx="3810000" cy="923330"/>
          </a:xfrm>
          <a:prstGeom prst="rect">
            <a:avLst/>
          </a:prstGeom>
          <a:noFill/>
        </p:spPr>
        <p:txBody>
          <a:bodyPr wrap="square" rtlCol="0">
            <a:spAutoFit/>
          </a:bodyPr>
          <a:lstStyle/>
          <a:p>
            <a:pPr lvl="0"/>
            <a:r>
              <a:rPr lang="en-US" sz="3600" dirty="0"/>
              <a:t>Two steps</a:t>
            </a:r>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852054"/>
            <a:ext cx="7772400" cy="6005946"/>
          </a:xfrm>
          <a:prstGeom prst="rect">
            <a:avLst/>
          </a:prstGeom>
        </p:spPr>
      </p:pic>
      <p:sp>
        <p:nvSpPr>
          <p:cNvPr id="5" name="Title 4">
            <a:extLst>
              <a:ext uri="{FF2B5EF4-FFF2-40B4-BE49-F238E27FC236}">
                <a16:creationId xmlns:a16="http://schemas.microsoft.com/office/drawing/2014/main" id="{8220B02B-829A-482F-A2CA-60460D2E9213}"/>
              </a:ext>
            </a:extLst>
          </p:cNvPr>
          <p:cNvSpPr>
            <a:spLocks noGrp="1"/>
          </p:cNvSpPr>
          <p:nvPr>
            <p:ph type="title"/>
          </p:nvPr>
        </p:nvSpPr>
        <p:spPr/>
        <p:txBody>
          <a:bodyPr/>
          <a:lstStyle/>
          <a:p>
            <a:r>
              <a:rPr lang="en-US"/>
              <a:t>Instruction Execution</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Instruction Fetch and Execute</a:t>
            </a:r>
          </a:p>
        </p:txBody>
      </p:sp>
      <p:sp>
        <p:nvSpPr>
          <p:cNvPr id="19459" name="Content Placeholder 2"/>
          <p:cNvSpPr>
            <a:spLocks noGrp="1"/>
          </p:cNvSpPr>
          <p:nvPr>
            <p:ph idx="1"/>
          </p:nvPr>
        </p:nvSpPr>
        <p:spPr/>
        <p:txBody>
          <a:bodyPr>
            <a:normAutofit/>
          </a:bodyPr>
          <a:lstStyle/>
          <a:p>
            <a:r>
              <a:rPr lang="en-US" sz="3200" dirty="0"/>
              <a:t>The processor fetches an instruction from memory</a:t>
            </a:r>
          </a:p>
          <a:p>
            <a:r>
              <a:rPr lang="en-US" sz="3200" dirty="0"/>
              <a:t>Typically, the program counter (PC) holds the address of the next instruction to be fetched</a:t>
            </a:r>
          </a:p>
          <a:p>
            <a:pPr lvl="3">
              <a:buSzPct val="102000"/>
              <a:buFont typeface="Wingdings" charset="2"/>
              <a:buChar char="§"/>
            </a:pPr>
            <a:r>
              <a:rPr lang="en-US" sz="2800" dirty="0"/>
              <a:t>PC is incremented after each fetch</a:t>
            </a:r>
          </a:p>
        </p:txBody>
      </p:sp>
      <p:sp>
        <p:nvSpPr>
          <p:cNvPr id="5" name="Footer Placeholder 4"/>
          <p:cNvSpPr>
            <a:spLocks noGrp="1"/>
          </p:cNvSpPr>
          <p:nvPr>
            <p:ph type="ftr" sz="quarter" idx="4294967295"/>
          </p:nvPr>
        </p:nvSpPr>
        <p:spPr>
          <a:xfrm>
            <a:off x="1524000" y="6492876"/>
            <a:ext cx="3416300" cy="365125"/>
          </a:xfrm>
        </p:spPr>
        <p:txBody>
          <a:bodyPr/>
          <a:lstStyle/>
          <a:p>
            <a:r>
              <a:rPr lang="en-US"/>
              <a:t>© 2017 Pearson Education, Inc., Hoboken, NJ. All rights reserved.</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4">
            <a:extLst>
              <a:ext uri="{FF2B5EF4-FFF2-40B4-BE49-F238E27FC236}">
                <a16:creationId xmlns:a16="http://schemas.microsoft.com/office/drawing/2014/main" id="{D1D9BF71-2B1F-5A44-98F6-28DBA4F05387}"/>
              </a:ext>
            </a:extLst>
          </p:cNvPr>
          <p:cNvSpPr>
            <a:spLocks noGrp="1" noChangeArrowheads="1"/>
          </p:cNvSpPr>
          <p:nvPr>
            <p:ph type="title" idx="4294967295"/>
          </p:nvPr>
        </p:nvSpPr>
        <p:spPr>
          <a:xfrm>
            <a:off x="1980563" y="-92851"/>
            <a:ext cx="8229598" cy="546071"/>
          </a:xfrm>
        </p:spPr>
        <p:txBody>
          <a:bodyPr vert="horz" lIns="67130" tIns="33563" rIns="67130" bIns="33563" rtlCol="0" anchor="b" anchorCtr="0">
            <a:noAutofit/>
          </a:bodyPr>
          <a:lstStyle/>
          <a:p>
            <a:pPr defTabSz="672281">
              <a:defRPr/>
            </a:pPr>
            <a:r>
              <a:rPr lang="en-US" altLang="en-US" sz="2400" dirty="0">
                <a:effectLst>
                  <a:outerShdw blurRad="38100" dist="38100" dir="2700000" algn="tl">
                    <a:srgbClr val="C0C0C0"/>
                  </a:outerShdw>
                </a:effectLst>
              </a:rPr>
              <a:t>What’s An Operating System?</a:t>
            </a:r>
          </a:p>
        </p:txBody>
      </p:sp>
      <p:sp>
        <p:nvSpPr>
          <p:cNvPr id="74754" name="Rectangle 5">
            <a:extLst>
              <a:ext uri="{FF2B5EF4-FFF2-40B4-BE49-F238E27FC236}">
                <a16:creationId xmlns:a16="http://schemas.microsoft.com/office/drawing/2014/main" id="{24030D62-C2F6-9243-8C60-BB6D582D8878}"/>
              </a:ext>
            </a:extLst>
          </p:cNvPr>
          <p:cNvSpPr>
            <a:spLocks noGrp="1" noChangeArrowheads="1"/>
          </p:cNvSpPr>
          <p:nvPr>
            <p:ph type="body" idx="4294967295"/>
          </p:nvPr>
        </p:nvSpPr>
        <p:spPr/>
        <p:txBody>
          <a:bodyPr vert="horz" lIns="67130" tIns="33563" rIns="67130" bIns="33563" rtlCol="0">
            <a:normAutofit/>
          </a:bodyPr>
          <a:lstStyle/>
          <a:p>
            <a:pPr eaLnBrk="1" hangingPunct="1"/>
            <a:r>
              <a:rPr lang="en-US" altLang="en-US" sz="2800" dirty="0"/>
              <a:t>Operating System (OS)</a:t>
            </a:r>
          </a:p>
          <a:p>
            <a:pPr lvl="1" eaLnBrk="1" hangingPunct="1"/>
            <a:r>
              <a:rPr lang="en-US" altLang="en-US" sz="2400" dirty="0"/>
              <a:t>Definition has changed over years</a:t>
            </a:r>
          </a:p>
          <a:p>
            <a:pPr lvl="1" eaLnBrk="1" hangingPunct="1"/>
            <a:r>
              <a:rPr lang="en-US" altLang="en-US" sz="2400" dirty="0"/>
              <a:t>Interface between the user and the architecture</a:t>
            </a:r>
          </a:p>
          <a:p>
            <a:pPr lvl="1" eaLnBrk="1" hangingPunct="1"/>
            <a:r>
              <a:rPr lang="en-US" altLang="en-US" sz="2400" dirty="0"/>
              <a:t>Implements a “virtual machine” that is</a:t>
            </a:r>
          </a:p>
          <a:p>
            <a:pPr lvl="1" eaLnBrk="1" hangingPunct="1"/>
            <a:r>
              <a:rPr lang="en-US" altLang="en-US" sz="2400" dirty="0"/>
              <a:t>(Hopefully) easier to program than raw hardware</a:t>
            </a:r>
          </a:p>
        </p:txBody>
      </p:sp>
      <p:pic>
        <p:nvPicPr>
          <p:cNvPr id="5" name="Picture 5" descr="White marble">
            <a:extLst>
              <a:ext uri="{FF2B5EF4-FFF2-40B4-BE49-F238E27FC236}">
                <a16:creationId xmlns:a16="http://schemas.microsoft.com/office/drawing/2014/main" id="{C15399B8-A721-6347-947A-67DA515EA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298" y="4065560"/>
            <a:ext cx="2106131" cy="1386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9">
            <a:extLst>
              <a:ext uri="{FF2B5EF4-FFF2-40B4-BE49-F238E27FC236}">
                <a16:creationId xmlns:a16="http://schemas.microsoft.com/office/drawing/2014/main" id="{1C576A1D-3BD1-BB45-97CA-DF26BC00E7DE}"/>
              </a:ext>
            </a:extLst>
          </p:cNvPr>
          <p:cNvSpPr txBox="1">
            <a:spLocks noChangeArrowheads="1"/>
          </p:cNvSpPr>
          <p:nvPr/>
        </p:nvSpPr>
        <p:spPr bwMode="auto">
          <a:xfrm>
            <a:off x="7295001" y="4427171"/>
            <a:ext cx="3437164" cy="1102179"/>
          </a:xfrm>
          <a:prstGeom prst="rect">
            <a:avLst/>
          </a:prstGeom>
          <a:noFill/>
          <a:ln>
            <a:noFill/>
          </a:ln>
        </p:spPr>
        <p:txBody>
          <a:bodyPr lIns="67130" tIns="33563" rIns="67130" bIns="33563"/>
          <a:lstStyle>
            <a:lvl1pPr marL="312728" indent="-312728" algn="l" defTabSz="836587" rtl="0" eaLnBrk="0" fontAlgn="base" hangingPunct="0">
              <a:spcBef>
                <a:spcPct val="20000"/>
              </a:spcBef>
              <a:spcAft>
                <a:spcPct val="0"/>
              </a:spcAft>
              <a:buClr>
                <a:schemeClr val="accent2"/>
              </a:buClr>
              <a:buFont typeface="Times" pitchFamily="2" charset="0"/>
              <a:buChar char="•"/>
              <a:defRPr sz="2900">
                <a:solidFill>
                  <a:schemeClr val="tx1"/>
                </a:solidFill>
                <a:latin typeface="+mn-lt"/>
                <a:ea typeface="+mn-ea"/>
                <a:cs typeface="+mn-cs"/>
              </a:defRPr>
            </a:lvl1pPr>
            <a:lvl2pPr marL="679429" indent="-261930" algn="l" defTabSz="836587" rtl="0" eaLnBrk="0" fontAlgn="base" hangingPunct="0">
              <a:spcBef>
                <a:spcPct val="20000"/>
              </a:spcBef>
              <a:spcAft>
                <a:spcPct val="0"/>
              </a:spcAft>
              <a:buClr>
                <a:schemeClr val="accent2"/>
              </a:buClr>
              <a:buFont typeface="Times" pitchFamily="2" charset="0"/>
              <a:buChar char="•"/>
              <a:defRPr sz="2600">
                <a:solidFill>
                  <a:schemeClr val="tx1"/>
                </a:solidFill>
                <a:latin typeface="+mn-lt"/>
                <a:ea typeface="+mn-ea"/>
              </a:defRPr>
            </a:lvl2pPr>
            <a:lvl3pPr marL="1044542" indent="-207956" algn="l" defTabSz="836587" rtl="0" eaLnBrk="0" fontAlgn="base" hangingPunct="0">
              <a:spcBef>
                <a:spcPct val="20000"/>
              </a:spcBef>
              <a:spcAft>
                <a:spcPct val="0"/>
              </a:spcAft>
              <a:buClr>
                <a:schemeClr val="accent2"/>
              </a:buClr>
              <a:buFont typeface="Times" pitchFamily="2" charset="0"/>
              <a:buChar char="•"/>
              <a:defRPr sz="2200">
                <a:solidFill>
                  <a:schemeClr val="tx1"/>
                </a:solidFill>
                <a:latin typeface="+mn-lt"/>
                <a:ea typeface="+mn-ea"/>
              </a:defRPr>
            </a:lvl3pPr>
            <a:lvl4pPr marL="1463629" indent="-209544" algn="l" defTabSz="836587" rtl="0" eaLnBrk="0" fontAlgn="base" hangingPunct="0">
              <a:spcBef>
                <a:spcPct val="20000"/>
              </a:spcBef>
              <a:spcAft>
                <a:spcPct val="0"/>
              </a:spcAft>
              <a:buClr>
                <a:schemeClr val="accent2"/>
              </a:buClr>
              <a:buChar char="–"/>
              <a:defRPr>
                <a:solidFill>
                  <a:schemeClr val="tx1"/>
                </a:solidFill>
                <a:latin typeface="+mn-lt"/>
                <a:ea typeface="+mn-ea"/>
              </a:defRPr>
            </a:lvl4pPr>
            <a:lvl5pPr marL="1881129" indent="-209544" algn="l" defTabSz="836587" rtl="0" eaLnBrk="0" fontAlgn="base" hangingPunct="0">
              <a:spcBef>
                <a:spcPct val="20000"/>
              </a:spcBef>
              <a:spcAft>
                <a:spcPct val="0"/>
              </a:spcAft>
              <a:buClr>
                <a:schemeClr val="accent2"/>
              </a:buClr>
              <a:buChar char="»"/>
              <a:defRPr>
                <a:solidFill>
                  <a:schemeClr val="tx1"/>
                </a:solidFill>
                <a:latin typeface="+mn-lt"/>
                <a:ea typeface="+mn-ea"/>
              </a:defRPr>
            </a:lvl5pPr>
            <a:lvl6pPr marL="2338315" indent="-209544" algn="l" defTabSz="836587" rtl="0" fontAlgn="base">
              <a:spcBef>
                <a:spcPct val="20000"/>
              </a:spcBef>
              <a:spcAft>
                <a:spcPct val="0"/>
              </a:spcAft>
              <a:buClr>
                <a:schemeClr val="accent2"/>
              </a:buClr>
              <a:buChar char="»"/>
              <a:defRPr>
                <a:solidFill>
                  <a:schemeClr val="tx1"/>
                </a:solidFill>
                <a:latin typeface="+mn-lt"/>
                <a:ea typeface="+mn-ea"/>
              </a:defRPr>
            </a:lvl6pPr>
            <a:lvl7pPr marL="2795501" indent="-209544" algn="l" defTabSz="836587" rtl="0" fontAlgn="base">
              <a:spcBef>
                <a:spcPct val="20000"/>
              </a:spcBef>
              <a:spcAft>
                <a:spcPct val="0"/>
              </a:spcAft>
              <a:buClr>
                <a:schemeClr val="accent2"/>
              </a:buClr>
              <a:buChar char="»"/>
              <a:defRPr>
                <a:solidFill>
                  <a:schemeClr val="tx1"/>
                </a:solidFill>
                <a:latin typeface="+mn-lt"/>
                <a:ea typeface="+mn-ea"/>
              </a:defRPr>
            </a:lvl7pPr>
            <a:lvl8pPr marL="3252686" indent="-209544" algn="l" defTabSz="836587" rtl="0" fontAlgn="base">
              <a:spcBef>
                <a:spcPct val="20000"/>
              </a:spcBef>
              <a:spcAft>
                <a:spcPct val="0"/>
              </a:spcAft>
              <a:buClr>
                <a:schemeClr val="accent2"/>
              </a:buClr>
              <a:buChar char="»"/>
              <a:defRPr>
                <a:solidFill>
                  <a:schemeClr val="tx1"/>
                </a:solidFill>
                <a:latin typeface="+mn-lt"/>
                <a:ea typeface="+mn-ea"/>
              </a:defRPr>
            </a:lvl8pPr>
            <a:lvl9pPr marL="3709871" indent="-209544" algn="l" defTabSz="836587" rtl="0" fontAlgn="base">
              <a:spcBef>
                <a:spcPct val="20000"/>
              </a:spcBef>
              <a:spcAft>
                <a:spcPct val="0"/>
              </a:spcAft>
              <a:buClr>
                <a:schemeClr val="accent2"/>
              </a:buClr>
              <a:buChar char="»"/>
              <a:defRPr>
                <a:solidFill>
                  <a:schemeClr val="tx1"/>
                </a:solidFill>
                <a:latin typeface="+mn-lt"/>
                <a:ea typeface="+mn-ea"/>
              </a:defRPr>
            </a:lvl9pPr>
          </a:lstStyle>
          <a:p>
            <a:pPr algn="ctr" eaLnBrk="1" hangingPunct="1">
              <a:buFont typeface="Times" pitchFamily="2" charset="0"/>
              <a:buNone/>
              <a:defRPr/>
            </a:pPr>
            <a:r>
              <a:rPr lang="en-US" altLang="en-US" sz="1800" kern="0"/>
              <a:t>“even a ham sandwich”</a:t>
            </a:r>
          </a:p>
          <a:p>
            <a:pPr algn="ctr" eaLnBrk="1" hangingPunct="1">
              <a:buFont typeface="Times" pitchFamily="2" charset="0"/>
              <a:buNone/>
              <a:defRPr/>
            </a:pPr>
            <a:r>
              <a:rPr lang="en-US" altLang="en-US" sz="1800" kern="0"/>
              <a:t>(Microsoft to Dept of Justice)</a:t>
            </a:r>
          </a:p>
        </p:txBody>
      </p:sp>
      <p:pic>
        <p:nvPicPr>
          <p:cNvPr id="74757" name="Picture 2" descr="White marble">
            <a:extLst>
              <a:ext uri="{FF2B5EF4-FFF2-40B4-BE49-F238E27FC236}">
                <a16:creationId xmlns:a16="http://schemas.microsoft.com/office/drawing/2014/main" id="{5FD9B48A-2FBE-8542-8CFB-BEC5E35D9C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7005" y="1233435"/>
            <a:ext cx="2393156" cy="241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8" name="Date Placeholder 1">
            <a:extLst>
              <a:ext uri="{FF2B5EF4-FFF2-40B4-BE49-F238E27FC236}">
                <a16:creationId xmlns:a16="http://schemas.microsoft.com/office/drawing/2014/main" id="{5602ED79-367A-6845-B23F-98E568E67A95}"/>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Tahoma" panose="020B0604030504040204" pitchFamily="34" charset="0"/>
                <a:ea typeface="ＭＳ Ｐゴシック" panose="020B0600070205080204" pitchFamily="34" charset="-128"/>
              </a:defRPr>
            </a:lvl1pPr>
            <a:lvl2pPr marL="597035" indent="-229629">
              <a:defRPr sz="1607">
                <a:solidFill>
                  <a:schemeClr val="tx1"/>
                </a:solidFill>
                <a:latin typeface="Tahoma" panose="020B0604030504040204" pitchFamily="34" charset="0"/>
                <a:ea typeface="ＭＳ Ｐゴシック" panose="020B0600070205080204" pitchFamily="34" charset="-128"/>
              </a:defRPr>
            </a:lvl2pPr>
            <a:lvl3pPr marL="918515" indent="-183703">
              <a:defRPr sz="1607">
                <a:solidFill>
                  <a:schemeClr val="tx1"/>
                </a:solidFill>
                <a:latin typeface="Tahoma" panose="020B0604030504040204" pitchFamily="34" charset="0"/>
                <a:ea typeface="ＭＳ Ｐゴシック" panose="020B0600070205080204" pitchFamily="34" charset="-128"/>
              </a:defRPr>
            </a:lvl3pPr>
            <a:lvl4pPr marL="1285921" indent="-183703">
              <a:defRPr sz="1607">
                <a:solidFill>
                  <a:schemeClr val="tx1"/>
                </a:solidFill>
                <a:latin typeface="Tahoma" panose="020B0604030504040204" pitchFamily="34" charset="0"/>
                <a:ea typeface="ＭＳ Ｐゴシック" panose="020B0600070205080204" pitchFamily="34" charset="-128"/>
              </a:defRPr>
            </a:lvl4pPr>
            <a:lvl5pPr marL="1653327" indent="-183703">
              <a:defRPr sz="1607">
                <a:solidFill>
                  <a:schemeClr val="tx1"/>
                </a:solidFill>
                <a:latin typeface="Tahoma" panose="020B0604030504040204" pitchFamily="34" charset="0"/>
                <a:ea typeface="ＭＳ Ｐゴシック" panose="020B0600070205080204" pitchFamily="34" charset="-128"/>
              </a:defRPr>
            </a:lvl5pPr>
            <a:lvl6pPr marL="2020733"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6pPr>
            <a:lvl7pPr marL="2388138"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7pPr>
            <a:lvl8pPr marL="2755544"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8pPr>
            <a:lvl9pPr marL="3122950"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9pPr>
          </a:lstStyle>
          <a:p>
            <a:fld id="{7879A386-D41B-F244-B638-44726E07CBA5}" type="datetime1">
              <a:rPr lang="en-US" altLang="en-US" sz="1045">
                <a:solidFill>
                  <a:schemeClr val="accent2"/>
                </a:solidFill>
                <a:latin typeface="Helvetica" pitchFamily="2" charset="0"/>
              </a:rPr>
              <a:pPr/>
              <a:t>1/14/25</a:t>
            </a:fld>
            <a:endParaRPr lang="en-US" altLang="en-US" sz="1045">
              <a:solidFill>
                <a:schemeClr val="accent2"/>
              </a:solidFill>
              <a:latin typeface="Helvetica" pitchFamily="2" charset="0"/>
            </a:endParaRPr>
          </a:p>
        </p:txBody>
      </p:sp>
      <p:sp>
        <p:nvSpPr>
          <p:cNvPr id="74760" name="Slide Number Placeholder 3">
            <a:extLst>
              <a:ext uri="{FF2B5EF4-FFF2-40B4-BE49-F238E27FC236}">
                <a16:creationId xmlns:a16="http://schemas.microsoft.com/office/drawing/2014/main" id="{D3ADA86A-58CA-C44D-B971-D288A554BB4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Tahoma" panose="020B0604030504040204" pitchFamily="34" charset="0"/>
                <a:ea typeface="ＭＳ Ｐゴシック" panose="020B0600070205080204" pitchFamily="34" charset="-128"/>
              </a:defRPr>
            </a:lvl1pPr>
            <a:lvl2pPr marL="597035" indent="-229629">
              <a:defRPr sz="1607">
                <a:solidFill>
                  <a:schemeClr val="tx1"/>
                </a:solidFill>
                <a:latin typeface="Tahoma" panose="020B0604030504040204" pitchFamily="34" charset="0"/>
                <a:ea typeface="ＭＳ Ｐゴシック" panose="020B0600070205080204" pitchFamily="34" charset="-128"/>
              </a:defRPr>
            </a:lvl2pPr>
            <a:lvl3pPr marL="918515" indent="-183703">
              <a:defRPr sz="1607">
                <a:solidFill>
                  <a:schemeClr val="tx1"/>
                </a:solidFill>
                <a:latin typeface="Tahoma" panose="020B0604030504040204" pitchFamily="34" charset="0"/>
                <a:ea typeface="ＭＳ Ｐゴシック" panose="020B0600070205080204" pitchFamily="34" charset="-128"/>
              </a:defRPr>
            </a:lvl3pPr>
            <a:lvl4pPr marL="1285921" indent="-183703">
              <a:defRPr sz="1607">
                <a:solidFill>
                  <a:schemeClr val="tx1"/>
                </a:solidFill>
                <a:latin typeface="Tahoma" panose="020B0604030504040204" pitchFamily="34" charset="0"/>
                <a:ea typeface="ＭＳ Ｐゴシック" panose="020B0600070205080204" pitchFamily="34" charset="-128"/>
              </a:defRPr>
            </a:lvl4pPr>
            <a:lvl5pPr marL="1653327" indent="-183703">
              <a:defRPr sz="1607">
                <a:solidFill>
                  <a:schemeClr val="tx1"/>
                </a:solidFill>
                <a:latin typeface="Tahoma" panose="020B0604030504040204" pitchFamily="34" charset="0"/>
                <a:ea typeface="ＭＳ Ｐゴシック" panose="020B0600070205080204" pitchFamily="34" charset="-128"/>
              </a:defRPr>
            </a:lvl5pPr>
            <a:lvl6pPr marL="2020733"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6pPr>
            <a:lvl7pPr marL="2388138"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7pPr>
            <a:lvl8pPr marL="2755544"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8pPr>
            <a:lvl9pPr marL="3122950"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9pPr>
          </a:lstStyle>
          <a:p>
            <a:fld id="{CB4DF10A-A023-C74B-94BA-960489A387D6}" type="slidenum">
              <a:rPr lang="en-US" altLang="en-US" sz="1045">
                <a:solidFill>
                  <a:schemeClr val="accent2"/>
                </a:solidFill>
                <a:latin typeface="Helvetica" pitchFamily="2" charset="0"/>
              </a:rPr>
              <a:pPr/>
              <a:t>3</a:t>
            </a:fld>
            <a:endParaRPr lang="en-US" altLang="en-US" sz="1045">
              <a:solidFill>
                <a:schemeClr val="accent2"/>
              </a:solidFill>
              <a:latin typeface="Helvetica" pitchFamily="2"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Callout 12"/>
          <p:cNvSpPr/>
          <p:nvPr/>
        </p:nvSpPr>
        <p:spPr>
          <a:xfrm>
            <a:off x="1523997" y="2399564"/>
            <a:ext cx="4328160" cy="2438400"/>
          </a:xfrm>
          <a:prstGeom prst="wedgeEllipseCallout">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schemeClr val="tx1"/>
                </a:solidFill>
              </a:rPr>
              <a:t> Fetched instruction is loaded into Instruction Register (IR)</a:t>
            </a:r>
          </a:p>
        </p:txBody>
      </p:sp>
      <p:sp>
        <p:nvSpPr>
          <p:cNvPr id="20482" name="Title 1"/>
          <p:cNvSpPr>
            <a:spLocks noGrp="1"/>
          </p:cNvSpPr>
          <p:nvPr>
            <p:ph type="title"/>
          </p:nvPr>
        </p:nvSpPr>
        <p:spPr/>
        <p:txBody>
          <a:bodyPr/>
          <a:lstStyle/>
          <a:p>
            <a:r>
              <a:rPr lang="en-US" dirty="0"/>
              <a:t>Instruction Register (IR)</a:t>
            </a:r>
          </a:p>
        </p:txBody>
      </p:sp>
      <p:sp>
        <p:nvSpPr>
          <p:cNvPr id="20483" name="Content Placeholder 2"/>
          <p:cNvSpPr>
            <a:spLocks noGrp="1"/>
          </p:cNvSpPr>
          <p:nvPr>
            <p:ph idx="1"/>
          </p:nvPr>
        </p:nvSpPr>
        <p:spPr/>
        <p:txBody>
          <a:bodyPr>
            <a:normAutofit/>
          </a:bodyPr>
          <a:lstStyle/>
          <a:p>
            <a:r>
              <a:rPr lang="en-US" sz="2800" dirty="0"/>
              <a:t>Fetched instruction is loaded into Instruction Register (IR)</a:t>
            </a:r>
          </a:p>
        </p:txBody>
      </p:sp>
      <p:sp>
        <p:nvSpPr>
          <p:cNvPr id="7" name="Content Placeholder 6"/>
          <p:cNvSpPr>
            <a:spLocks noGrp="1"/>
          </p:cNvSpPr>
          <p:nvPr>
            <p:ph sz="half" idx="4294967295"/>
          </p:nvPr>
        </p:nvSpPr>
        <p:spPr>
          <a:xfrm>
            <a:off x="6858000" y="1951038"/>
            <a:ext cx="4191000" cy="4144963"/>
          </a:xfrm>
        </p:spPr>
        <p:txBody>
          <a:bodyPr>
            <a:normAutofit/>
          </a:bodyPr>
          <a:lstStyle/>
          <a:p>
            <a:r>
              <a:rPr lang="en-US" sz="2800" dirty="0"/>
              <a:t>Processor interprets the instruction and performs required action:</a:t>
            </a:r>
          </a:p>
          <a:p>
            <a:pPr lvl="3"/>
            <a:r>
              <a:rPr lang="en-US" sz="2400" dirty="0"/>
              <a:t>Processor-memory</a:t>
            </a:r>
          </a:p>
          <a:p>
            <a:pPr lvl="3"/>
            <a:r>
              <a:rPr lang="en-US" sz="2400" dirty="0"/>
              <a:t>Processor-I/O</a:t>
            </a:r>
          </a:p>
          <a:p>
            <a:pPr lvl="3"/>
            <a:r>
              <a:rPr lang="en-US" sz="2400" dirty="0"/>
              <a:t>Data processing</a:t>
            </a:r>
          </a:p>
          <a:p>
            <a:pPr lvl="3"/>
            <a:r>
              <a:rPr lang="en-US" sz="2400" dirty="0"/>
              <a:t>Control</a:t>
            </a:r>
          </a:p>
        </p:txBody>
      </p:sp>
      <p:sp>
        <p:nvSpPr>
          <p:cNvPr id="11" name="Footer Placeholder 10"/>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
        <p:nvSpPr>
          <p:cNvPr id="14" name="Right Arrow 13"/>
          <p:cNvSpPr/>
          <p:nvPr/>
        </p:nvSpPr>
        <p:spPr>
          <a:xfrm>
            <a:off x="5890265" y="3017520"/>
            <a:ext cx="899160" cy="822960"/>
          </a:xfrm>
          <a:prstGeom prst="rightArrow">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TextBox 9"/>
          <p:cNvSpPr txBox="1"/>
          <p:nvPr/>
        </p:nvSpPr>
        <p:spPr>
          <a:xfrm>
            <a:off x="5013739" y="5621130"/>
            <a:ext cx="184666" cy="369332"/>
          </a:xfrm>
          <a:prstGeom prst="rect">
            <a:avLst/>
          </a:prstGeom>
          <a:noFill/>
        </p:spPr>
        <p:txBody>
          <a:bodyPr wrap="none" rtlCol="0">
            <a:spAutoFit/>
          </a:bodyPr>
          <a:lstStyle/>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Content Placeholder 3" descr="Fig01_03.gif"/>
          <p:cNvPicPr>
            <a:picLocks noGrp="1" noChangeAspect="1"/>
          </p:cNvPicPr>
          <p:nvPr>
            <p:ph idx="4294967295"/>
          </p:nvPr>
        </p:nvPicPr>
        <p:blipFill>
          <a:blip r:embed="rId3" cstate="print"/>
          <a:stretch>
            <a:fillRect/>
          </a:stretch>
        </p:blipFill>
        <p:spPr>
          <a:xfrm>
            <a:off x="2819400" y="676144"/>
            <a:ext cx="6324600" cy="6181857"/>
          </a:xfr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mv="urn:schemas-microsoft-com:mac:vml"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6AB9-E82E-9F3D-6CFD-8F196BF1DA1C}"/>
              </a:ext>
            </a:extLst>
          </p:cNvPr>
          <p:cNvSpPr>
            <a:spLocks noGrp="1"/>
          </p:cNvSpPr>
          <p:nvPr>
            <p:ph type="title"/>
          </p:nvPr>
        </p:nvSpPr>
        <p:spPr/>
        <p:txBody>
          <a:bodyPr/>
          <a:lstStyle/>
          <a:p>
            <a:r>
              <a:rPr lang="en-US" dirty="0"/>
              <a:t>Hexadecimal</a:t>
            </a:r>
          </a:p>
        </p:txBody>
      </p:sp>
      <p:pic>
        <p:nvPicPr>
          <p:cNvPr id="1026" name="Picture 2" descr="Converting To and From Hexadecimal | by Karl Matthes | Medium">
            <a:extLst>
              <a:ext uri="{FF2B5EF4-FFF2-40B4-BE49-F238E27FC236}">
                <a16:creationId xmlns:a16="http://schemas.microsoft.com/office/drawing/2014/main" id="{C5252C86-7F85-6E54-61D0-147B51E146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08012" y="1038225"/>
            <a:ext cx="6375975" cy="53625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6C325FA-768F-8893-8006-3BFFF1E16430}"/>
              </a:ext>
            </a:extLst>
          </p:cNvPr>
          <p:cNvSpPr txBox="1"/>
          <p:nvPr/>
        </p:nvSpPr>
        <p:spPr>
          <a:xfrm>
            <a:off x="980943" y="6475416"/>
            <a:ext cx="10230108" cy="369332"/>
          </a:xfrm>
          <a:prstGeom prst="rect">
            <a:avLst/>
          </a:prstGeom>
          <a:noFill/>
        </p:spPr>
        <p:txBody>
          <a:bodyPr wrap="none" rtlCol="0">
            <a:spAutoFit/>
          </a:bodyPr>
          <a:lstStyle/>
          <a:p>
            <a:r>
              <a:rPr lang="en-US" b="1" dirty="0"/>
              <a:t>Assume your answer is 10, please do not answer 10 in your exam, your answer should be A</a:t>
            </a:r>
          </a:p>
        </p:txBody>
      </p:sp>
    </p:spTree>
    <p:extLst>
      <p:ext uri="{BB962C8B-B14F-4D97-AF65-F5344CB8AC3E}">
        <p14:creationId xmlns:p14="http://schemas.microsoft.com/office/powerpoint/2010/main" val="2016868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p:blipFill rotWithShape="1">
          <a:blip r:embed="rId3">
            <a:extLst>
              <a:ext uri="{28A0092B-C50C-407E-A947-70E740481C1C}">
                <a14:useLocalDpi xmlns:a14="http://schemas.microsoft.com/office/drawing/2010/main" val="0"/>
              </a:ext>
            </a:extLst>
          </a:blip>
          <a:srcRect l="18667" t="11768" r="16000" b="35829"/>
          <a:stretch/>
        </p:blipFill>
        <p:spPr>
          <a:xfrm>
            <a:off x="4495800" y="76200"/>
            <a:ext cx="5638800" cy="5984034"/>
          </a:xfrm>
          <a:prstGeom prst="rect">
            <a:avLst/>
          </a:prstGeom>
          <a:noFill/>
          <a:ln>
            <a:noFill/>
          </a:ln>
        </p:spPr>
      </p:pic>
      <p:sp>
        <p:nvSpPr>
          <p:cNvPr id="3" name="Footer Placeholder 2"/>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pic>
        <p:nvPicPr>
          <p:cNvPr id="10" name="Picture 9" descr="f4.pdf">
            <a:extLst>
              <a:ext uri="{FF2B5EF4-FFF2-40B4-BE49-F238E27FC236}">
                <a16:creationId xmlns:a16="http://schemas.microsoft.com/office/drawing/2014/main" id="{F67E87FE-6CCA-4637-B3A5-710DBBF7642F}"/>
              </a:ext>
            </a:extLst>
          </p:cNvPr>
          <p:cNvPicPr>
            <a:picLocks noChangeAspect="1"/>
          </p:cNvPicPr>
          <p:nvPr/>
        </p:nvPicPr>
        <p:blipFill rotWithShape="1">
          <a:blip r:embed="rId3">
            <a:extLst>
              <a:ext uri="{28A0092B-C50C-407E-A947-70E740481C1C}">
                <a14:useLocalDpi xmlns:a14="http://schemas.microsoft.com/office/drawing/2010/main" val="0"/>
              </a:ext>
            </a:extLst>
          </a:blip>
          <a:srcRect l="16291" t="70868" r="18376" b="23794"/>
          <a:stretch/>
        </p:blipFill>
        <p:spPr>
          <a:xfrm>
            <a:off x="4610100" y="5960185"/>
            <a:ext cx="5410200" cy="584886"/>
          </a:xfrm>
          <a:prstGeom prst="rect">
            <a:avLst/>
          </a:prstGeom>
          <a:noFill/>
          <a:ln>
            <a:noFill/>
          </a:ln>
        </p:spPr>
      </p:pic>
      <p:sp>
        <p:nvSpPr>
          <p:cNvPr id="5" name="Content Placeholder 7">
            <a:extLst>
              <a:ext uri="{FF2B5EF4-FFF2-40B4-BE49-F238E27FC236}">
                <a16:creationId xmlns:a16="http://schemas.microsoft.com/office/drawing/2014/main" id="{F2A28CA5-AFEA-42C2-B02A-0D1B543E89A9}"/>
              </a:ext>
            </a:extLst>
          </p:cNvPr>
          <p:cNvSpPr txBox="1">
            <a:spLocks/>
          </p:cNvSpPr>
          <p:nvPr/>
        </p:nvSpPr>
        <p:spPr>
          <a:xfrm>
            <a:off x="1494020" y="386563"/>
            <a:ext cx="3001780" cy="5573622"/>
          </a:xfrm>
          <a:prstGeom prst="rect">
            <a:avLst/>
          </a:prstGeom>
        </p:spPr>
        <p:txBody>
          <a:bodyPr>
            <a:normAutofit/>
          </a:bodyPr>
          <a:lst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fontAlgn="auto">
              <a:spcAft>
                <a:spcPts val="0"/>
              </a:spcAft>
            </a:pPr>
            <a:endParaRPr lang="en-US" dirty="0"/>
          </a:p>
          <a:p>
            <a:pPr lvl="1" fontAlgn="auto">
              <a:spcAft>
                <a:spcPts val="0"/>
              </a:spcAft>
            </a:pPr>
            <a:r>
              <a:rPr lang="en-US" dirty="0"/>
              <a:t>Instruction 1: Load AC from memory address 940</a:t>
            </a:r>
            <a:br>
              <a:rPr lang="en-US" dirty="0"/>
            </a:br>
            <a:br>
              <a:rPr lang="en-US" dirty="0"/>
            </a:br>
            <a:br>
              <a:rPr lang="en-US" dirty="0"/>
            </a:br>
            <a:endParaRPr lang="en-US" dirty="0"/>
          </a:p>
          <a:p>
            <a:pPr lvl="1" fontAlgn="auto">
              <a:spcAft>
                <a:spcPts val="0"/>
              </a:spcAft>
            </a:pPr>
            <a:r>
              <a:rPr lang="en-US" dirty="0"/>
              <a:t>Instruction 2: Increment the value of AC by the content of memory location 941.</a:t>
            </a:r>
            <a:br>
              <a:rPr lang="en-US" dirty="0"/>
            </a:br>
            <a:br>
              <a:rPr lang="en-US" dirty="0"/>
            </a:br>
            <a:br>
              <a:rPr lang="en-US" dirty="0"/>
            </a:br>
            <a:endParaRPr lang="en-US" dirty="0"/>
          </a:p>
          <a:p>
            <a:pPr lvl="1" fontAlgn="auto">
              <a:spcAft>
                <a:spcPts val="0"/>
              </a:spcAft>
            </a:pPr>
            <a:r>
              <a:rPr lang="en-US" dirty="0"/>
              <a:t>Instruction 3:. Store AC to memory location 941.</a:t>
            </a:r>
          </a:p>
          <a:p>
            <a:pPr fontAlgn="auto">
              <a:spcAft>
                <a:spcPts val="0"/>
              </a:spcAft>
            </a:pPr>
            <a:endParaRPr lang="en-US" dirty="0"/>
          </a:p>
        </p:txBody>
      </p:sp>
      <p:pic>
        <p:nvPicPr>
          <p:cNvPr id="6" name="Picture 5">
            <a:extLst>
              <a:ext uri="{FF2B5EF4-FFF2-40B4-BE49-F238E27FC236}">
                <a16:creationId xmlns:a16="http://schemas.microsoft.com/office/drawing/2014/main" id="{9D77A408-97B5-4DB6-A6B6-0C1179996BA2}"/>
              </a:ext>
            </a:extLst>
          </p:cNvPr>
          <p:cNvPicPr>
            <a:picLocks noChangeAspect="1"/>
          </p:cNvPicPr>
          <p:nvPr/>
        </p:nvPicPr>
        <p:blipFill rotWithShape="1">
          <a:blip r:embed="rId4"/>
          <a:srcRect l="4176" t="11186" r="8455" b="5478"/>
          <a:stretch/>
        </p:blipFill>
        <p:spPr>
          <a:xfrm>
            <a:off x="2017346" y="5751862"/>
            <a:ext cx="2362201" cy="677826"/>
          </a:xfrm>
          <a:prstGeom prst="rect">
            <a:avLst/>
          </a:prstGeom>
          <a:ln w="28575">
            <a:solidFill>
              <a:srgbClr val="00B050"/>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7C79B-1B20-4E58-7924-9F97856ABB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A8C0FB-E47D-FB3B-594E-3D9C34C8C2B2}"/>
              </a:ext>
            </a:extLst>
          </p:cNvPr>
          <p:cNvSpPr>
            <a:spLocks noGrp="1"/>
          </p:cNvSpPr>
          <p:nvPr>
            <p:ph type="title"/>
          </p:nvPr>
        </p:nvSpPr>
        <p:spPr/>
        <p:txBody>
          <a:bodyPr/>
          <a:lstStyle/>
          <a:p>
            <a:r>
              <a:rPr lang="en-US"/>
              <a:t>Instruction 1</a:t>
            </a:r>
            <a:endParaRPr lang="en-US" dirty="0"/>
          </a:p>
        </p:txBody>
      </p:sp>
      <p:sp>
        <p:nvSpPr>
          <p:cNvPr id="3" name="Content Placeholder 2">
            <a:extLst>
              <a:ext uri="{FF2B5EF4-FFF2-40B4-BE49-F238E27FC236}">
                <a16:creationId xmlns:a16="http://schemas.microsoft.com/office/drawing/2014/main" id="{872CE841-18B2-1483-F59B-4DF41DB7EE3C}"/>
              </a:ext>
            </a:extLst>
          </p:cNvPr>
          <p:cNvSpPr>
            <a:spLocks noGrp="1"/>
          </p:cNvSpPr>
          <p:nvPr>
            <p:ph idx="1"/>
          </p:nvPr>
        </p:nvSpPr>
        <p:spPr>
          <a:xfrm>
            <a:off x="609599" y="2743200"/>
            <a:ext cx="10972799" cy="3809999"/>
          </a:xfrm>
        </p:spPr>
        <p:txBody>
          <a:bodyPr>
            <a:normAutofit/>
          </a:bodyPr>
          <a:lstStyle/>
          <a:p>
            <a:r>
              <a:rPr lang="en-US" dirty="0"/>
              <a:t>Instruction 1: </a:t>
            </a:r>
            <a:r>
              <a:rPr lang="en-US" dirty="0">
                <a:solidFill>
                  <a:srgbClr val="FF0000"/>
                </a:solidFill>
              </a:rPr>
              <a:t>Load AC from memory address 940</a:t>
            </a:r>
          </a:p>
        </p:txBody>
      </p:sp>
      <p:pic>
        <p:nvPicPr>
          <p:cNvPr id="4" name="Picture 3">
            <a:extLst>
              <a:ext uri="{FF2B5EF4-FFF2-40B4-BE49-F238E27FC236}">
                <a16:creationId xmlns:a16="http://schemas.microsoft.com/office/drawing/2014/main" id="{259D7A7A-3FB1-6A58-AEE4-7A348E07334C}"/>
              </a:ext>
            </a:extLst>
          </p:cNvPr>
          <p:cNvPicPr>
            <a:picLocks noChangeAspect="1"/>
          </p:cNvPicPr>
          <p:nvPr/>
        </p:nvPicPr>
        <p:blipFill>
          <a:blip r:embed="rId2"/>
          <a:stretch>
            <a:fillRect/>
          </a:stretch>
        </p:blipFill>
        <p:spPr>
          <a:xfrm>
            <a:off x="381000" y="1057953"/>
            <a:ext cx="7239000" cy="1346454"/>
          </a:xfrm>
          <a:prstGeom prst="rect">
            <a:avLst/>
          </a:prstGeom>
        </p:spPr>
      </p:pic>
      <p:pic>
        <p:nvPicPr>
          <p:cNvPr id="5" name="Picture 4">
            <a:extLst>
              <a:ext uri="{FF2B5EF4-FFF2-40B4-BE49-F238E27FC236}">
                <a16:creationId xmlns:a16="http://schemas.microsoft.com/office/drawing/2014/main" id="{A754C9F9-2D94-2FA7-D0C9-379DEC63CC1F}"/>
              </a:ext>
            </a:extLst>
          </p:cNvPr>
          <p:cNvPicPr>
            <a:picLocks noChangeAspect="1"/>
          </p:cNvPicPr>
          <p:nvPr/>
        </p:nvPicPr>
        <p:blipFill>
          <a:blip r:embed="rId3"/>
          <a:stretch>
            <a:fillRect/>
          </a:stretch>
        </p:blipFill>
        <p:spPr>
          <a:xfrm>
            <a:off x="8001000" y="1011573"/>
            <a:ext cx="3355717" cy="1182325"/>
          </a:xfrm>
          <a:prstGeom prst="rect">
            <a:avLst/>
          </a:prstGeom>
        </p:spPr>
      </p:pic>
    </p:spTree>
    <p:extLst>
      <p:ext uri="{BB962C8B-B14F-4D97-AF65-F5344CB8AC3E}">
        <p14:creationId xmlns:p14="http://schemas.microsoft.com/office/powerpoint/2010/main" val="3309709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3C5E8-7C18-9D99-5E0C-BF610A704669}"/>
              </a:ext>
            </a:extLst>
          </p:cNvPr>
          <p:cNvSpPr>
            <a:spLocks noGrp="1"/>
          </p:cNvSpPr>
          <p:nvPr>
            <p:ph type="title"/>
          </p:nvPr>
        </p:nvSpPr>
        <p:spPr/>
        <p:txBody>
          <a:bodyPr/>
          <a:lstStyle/>
          <a:p>
            <a:r>
              <a:rPr lang="en-US"/>
              <a:t>Instruction 1</a:t>
            </a:r>
            <a:endParaRPr lang="en-US" dirty="0"/>
          </a:p>
        </p:txBody>
      </p:sp>
      <p:sp>
        <p:nvSpPr>
          <p:cNvPr id="3" name="Content Placeholder 2">
            <a:extLst>
              <a:ext uri="{FF2B5EF4-FFF2-40B4-BE49-F238E27FC236}">
                <a16:creationId xmlns:a16="http://schemas.microsoft.com/office/drawing/2014/main" id="{19925DB8-86B4-BB1E-B5C5-F6C6D417FA49}"/>
              </a:ext>
            </a:extLst>
          </p:cNvPr>
          <p:cNvSpPr>
            <a:spLocks noGrp="1"/>
          </p:cNvSpPr>
          <p:nvPr>
            <p:ph idx="1"/>
          </p:nvPr>
        </p:nvSpPr>
        <p:spPr>
          <a:xfrm>
            <a:off x="609599" y="2743200"/>
            <a:ext cx="10972799" cy="3809999"/>
          </a:xfrm>
        </p:spPr>
        <p:txBody>
          <a:bodyPr>
            <a:normAutofit/>
          </a:bodyPr>
          <a:lstStyle/>
          <a:p>
            <a:r>
              <a:rPr lang="en-US" dirty="0"/>
              <a:t>Instruction 1: </a:t>
            </a:r>
            <a:r>
              <a:rPr lang="en-US" dirty="0">
                <a:solidFill>
                  <a:srgbClr val="FF0000"/>
                </a:solidFill>
              </a:rPr>
              <a:t>Load AC from memory address 940</a:t>
            </a:r>
          </a:p>
          <a:p>
            <a:r>
              <a:rPr lang="en-US" dirty="0"/>
              <a:t>Binary: 0001 1001 0100 0000</a:t>
            </a:r>
          </a:p>
        </p:txBody>
      </p:sp>
      <p:pic>
        <p:nvPicPr>
          <p:cNvPr id="4" name="Picture 3">
            <a:extLst>
              <a:ext uri="{FF2B5EF4-FFF2-40B4-BE49-F238E27FC236}">
                <a16:creationId xmlns:a16="http://schemas.microsoft.com/office/drawing/2014/main" id="{1D791CFA-D1C5-2849-13E3-319D91763244}"/>
              </a:ext>
            </a:extLst>
          </p:cNvPr>
          <p:cNvPicPr>
            <a:picLocks noChangeAspect="1"/>
          </p:cNvPicPr>
          <p:nvPr/>
        </p:nvPicPr>
        <p:blipFill>
          <a:blip r:embed="rId2"/>
          <a:stretch>
            <a:fillRect/>
          </a:stretch>
        </p:blipFill>
        <p:spPr>
          <a:xfrm>
            <a:off x="381000" y="1057953"/>
            <a:ext cx="7239000" cy="1346454"/>
          </a:xfrm>
          <a:prstGeom prst="rect">
            <a:avLst/>
          </a:prstGeom>
        </p:spPr>
      </p:pic>
      <p:pic>
        <p:nvPicPr>
          <p:cNvPr id="5" name="Picture 4">
            <a:extLst>
              <a:ext uri="{FF2B5EF4-FFF2-40B4-BE49-F238E27FC236}">
                <a16:creationId xmlns:a16="http://schemas.microsoft.com/office/drawing/2014/main" id="{CCFCC2D8-78A7-8F55-823A-D72DDDB4B6BE}"/>
              </a:ext>
            </a:extLst>
          </p:cNvPr>
          <p:cNvPicPr>
            <a:picLocks noChangeAspect="1"/>
          </p:cNvPicPr>
          <p:nvPr/>
        </p:nvPicPr>
        <p:blipFill>
          <a:blip r:embed="rId3"/>
          <a:stretch>
            <a:fillRect/>
          </a:stretch>
        </p:blipFill>
        <p:spPr>
          <a:xfrm>
            <a:off x="8001000" y="1011573"/>
            <a:ext cx="3355717" cy="1182325"/>
          </a:xfrm>
          <a:prstGeom prst="rect">
            <a:avLst/>
          </a:prstGeom>
        </p:spPr>
      </p:pic>
    </p:spTree>
    <p:extLst>
      <p:ext uri="{BB962C8B-B14F-4D97-AF65-F5344CB8AC3E}">
        <p14:creationId xmlns:p14="http://schemas.microsoft.com/office/powerpoint/2010/main" val="2066726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5C957-7F20-AF4D-0318-6433BE319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840AD-63BA-F143-3C9F-6D6F75734ADB}"/>
              </a:ext>
            </a:extLst>
          </p:cNvPr>
          <p:cNvSpPr>
            <a:spLocks noGrp="1"/>
          </p:cNvSpPr>
          <p:nvPr>
            <p:ph type="title"/>
          </p:nvPr>
        </p:nvSpPr>
        <p:spPr/>
        <p:txBody>
          <a:bodyPr/>
          <a:lstStyle/>
          <a:p>
            <a:r>
              <a:rPr lang="en-US"/>
              <a:t>Instruction 1</a:t>
            </a:r>
            <a:endParaRPr lang="en-US" dirty="0"/>
          </a:p>
        </p:txBody>
      </p:sp>
      <p:sp>
        <p:nvSpPr>
          <p:cNvPr id="3" name="Content Placeholder 2">
            <a:extLst>
              <a:ext uri="{FF2B5EF4-FFF2-40B4-BE49-F238E27FC236}">
                <a16:creationId xmlns:a16="http://schemas.microsoft.com/office/drawing/2014/main" id="{2F725B17-F38C-5090-D7D9-4A96536D8882}"/>
              </a:ext>
            </a:extLst>
          </p:cNvPr>
          <p:cNvSpPr>
            <a:spLocks noGrp="1"/>
          </p:cNvSpPr>
          <p:nvPr>
            <p:ph idx="1"/>
          </p:nvPr>
        </p:nvSpPr>
        <p:spPr>
          <a:xfrm>
            <a:off x="609599" y="2743200"/>
            <a:ext cx="10972799" cy="3809999"/>
          </a:xfrm>
        </p:spPr>
        <p:txBody>
          <a:bodyPr>
            <a:normAutofit/>
          </a:bodyPr>
          <a:lstStyle/>
          <a:p>
            <a:r>
              <a:rPr lang="en-US" dirty="0"/>
              <a:t>Instruction 1: </a:t>
            </a:r>
            <a:r>
              <a:rPr lang="en-US" dirty="0">
                <a:solidFill>
                  <a:srgbClr val="FF0000"/>
                </a:solidFill>
              </a:rPr>
              <a:t>Load AC from memory address 940</a:t>
            </a:r>
          </a:p>
          <a:p>
            <a:r>
              <a:rPr lang="en-US" dirty="0"/>
              <a:t>Binary: 0001 1001 0100 0000</a:t>
            </a:r>
          </a:p>
          <a:p>
            <a:r>
              <a:rPr lang="en-US" dirty="0"/>
              <a:t>Thus, Convert Binary to Hex: 1 9 4 0</a:t>
            </a:r>
          </a:p>
        </p:txBody>
      </p:sp>
      <p:pic>
        <p:nvPicPr>
          <p:cNvPr id="4" name="Picture 3">
            <a:extLst>
              <a:ext uri="{FF2B5EF4-FFF2-40B4-BE49-F238E27FC236}">
                <a16:creationId xmlns:a16="http://schemas.microsoft.com/office/drawing/2014/main" id="{9F0CB32C-0829-E0F6-AD98-DAFE0BE45979}"/>
              </a:ext>
            </a:extLst>
          </p:cNvPr>
          <p:cNvPicPr>
            <a:picLocks noChangeAspect="1"/>
          </p:cNvPicPr>
          <p:nvPr/>
        </p:nvPicPr>
        <p:blipFill>
          <a:blip r:embed="rId2"/>
          <a:stretch>
            <a:fillRect/>
          </a:stretch>
        </p:blipFill>
        <p:spPr>
          <a:xfrm>
            <a:off x="381000" y="1057953"/>
            <a:ext cx="7239000" cy="1346454"/>
          </a:xfrm>
          <a:prstGeom prst="rect">
            <a:avLst/>
          </a:prstGeom>
        </p:spPr>
      </p:pic>
      <p:pic>
        <p:nvPicPr>
          <p:cNvPr id="5" name="Picture 4">
            <a:extLst>
              <a:ext uri="{FF2B5EF4-FFF2-40B4-BE49-F238E27FC236}">
                <a16:creationId xmlns:a16="http://schemas.microsoft.com/office/drawing/2014/main" id="{BED00908-F6E0-9230-2600-D2C085F82A82}"/>
              </a:ext>
            </a:extLst>
          </p:cNvPr>
          <p:cNvPicPr>
            <a:picLocks noChangeAspect="1"/>
          </p:cNvPicPr>
          <p:nvPr/>
        </p:nvPicPr>
        <p:blipFill>
          <a:blip r:embed="rId3"/>
          <a:stretch>
            <a:fillRect/>
          </a:stretch>
        </p:blipFill>
        <p:spPr>
          <a:xfrm>
            <a:off x="8001000" y="1011573"/>
            <a:ext cx="3355717" cy="1182325"/>
          </a:xfrm>
          <a:prstGeom prst="rect">
            <a:avLst/>
          </a:prstGeom>
        </p:spPr>
      </p:pic>
      <p:pic>
        <p:nvPicPr>
          <p:cNvPr id="6" name="Picture 5">
            <a:extLst>
              <a:ext uri="{FF2B5EF4-FFF2-40B4-BE49-F238E27FC236}">
                <a16:creationId xmlns:a16="http://schemas.microsoft.com/office/drawing/2014/main" id="{327E8F2C-3604-7EEB-82BC-044762938B51}"/>
              </a:ext>
            </a:extLst>
          </p:cNvPr>
          <p:cNvPicPr>
            <a:picLocks noChangeAspect="1"/>
          </p:cNvPicPr>
          <p:nvPr/>
        </p:nvPicPr>
        <p:blipFill>
          <a:blip r:embed="rId4"/>
          <a:stretch>
            <a:fillRect/>
          </a:stretch>
        </p:blipFill>
        <p:spPr>
          <a:xfrm>
            <a:off x="1295400" y="4474828"/>
            <a:ext cx="2603500" cy="2070100"/>
          </a:xfrm>
          <a:prstGeom prst="rect">
            <a:avLst/>
          </a:prstGeom>
        </p:spPr>
      </p:pic>
      <p:pic>
        <p:nvPicPr>
          <p:cNvPr id="7" name="Picture 6">
            <a:extLst>
              <a:ext uri="{FF2B5EF4-FFF2-40B4-BE49-F238E27FC236}">
                <a16:creationId xmlns:a16="http://schemas.microsoft.com/office/drawing/2014/main" id="{8C952DA6-EDEC-CB2E-C0E2-B076CA6DD3CE}"/>
              </a:ext>
            </a:extLst>
          </p:cNvPr>
          <p:cNvPicPr>
            <a:picLocks noChangeAspect="1"/>
          </p:cNvPicPr>
          <p:nvPr/>
        </p:nvPicPr>
        <p:blipFill>
          <a:blip r:embed="rId5"/>
          <a:stretch>
            <a:fillRect/>
          </a:stretch>
        </p:blipFill>
        <p:spPr>
          <a:xfrm>
            <a:off x="7315200" y="4486412"/>
            <a:ext cx="2603500" cy="2070100"/>
          </a:xfrm>
          <a:prstGeom prst="rect">
            <a:avLst/>
          </a:prstGeom>
        </p:spPr>
      </p:pic>
    </p:spTree>
    <p:extLst>
      <p:ext uri="{BB962C8B-B14F-4D97-AF65-F5344CB8AC3E}">
        <p14:creationId xmlns:p14="http://schemas.microsoft.com/office/powerpoint/2010/main" val="3468329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F9FA5-4731-F511-5CAD-380F2D946A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948F3E-5602-DDD7-1909-A40D8F1D3057}"/>
              </a:ext>
            </a:extLst>
          </p:cNvPr>
          <p:cNvSpPr>
            <a:spLocks noGrp="1"/>
          </p:cNvSpPr>
          <p:nvPr>
            <p:ph type="title"/>
          </p:nvPr>
        </p:nvSpPr>
        <p:spPr/>
        <p:txBody>
          <a:bodyPr/>
          <a:lstStyle/>
          <a:p>
            <a:r>
              <a:rPr lang="en-US" dirty="0"/>
              <a:t>Instruction 2</a:t>
            </a:r>
          </a:p>
        </p:txBody>
      </p:sp>
      <p:sp>
        <p:nvSpPr>
          <p:cNvPr id="3" name="Content Placeholder 2">
            <a:extLst>
              <a:ext uri="{FF2B5EF4-FFF2-40B4-BE49-F238E27FC236}">
                <a16:creationId xmlns:a16="http://schemas.microsoft.com/office/drawing/2014/main" id="{BE8EC2B4-4265-DF03-9793-CAF272D979B9}"/>
              </a:ext>
            </a:extLst>
          </p:cNvPr>
          <p:cNvSpPr>
            <a:spLocks noGrp="1"/>
          </p:cNvSpPr>
          <p:nvPr>
            <p:ph idx="1"/>
          </p:nvPr>
        </p:nvSpPr>
        <p:spPr>
          <a:xfrm>
            <a:off x="609599" y="2743200"/>
            <a:ext cx="10972799" cy="3809999"/>
          </a:xfrm>
        </p:spPr>
        <p:txBody>
          <a:bodyPr>
            <a:normAutofit/>
          </a:bodyPr>
          <a:lstStyle/>
          <a:p>
            <a:r>
              <a:rPr lang="en-US" dirty="0"/>
              <a:t>Instruction 1: </a:t>
            </a:r>
            <a:r>
              <a:rPr lang="en-US" dirty="0">
                <a:solidFill>
                  <a:srgbClr val="FF0000"/>
                </a:solidFill>
              </a:rPr>
              <a:t>Increment the value of AC by the content of memory location 941</a:t>
            </a:r>
          </a:p>
          <a:p>
            <a:r>
              <a:rPr lang="en-US" dirty="0"/>
              <a:t>Binary: 0101 1001 0100 0001</a:t>
            </a:r>
          </a:p>
          <a:p>
            <a:r>
              <a:rPr lang="en-US" dirty="0"/>
              <a:t>Thus, Convert Binary to Hex: 5 9 4 1</a:t>
            </a:r>
          </a:p>
        </p:txBody>
      </p:sp>
      <p:pic>
        <p:nvPicPr>
          <p:cNvPr id="4" name="Picture 3">
            <a:extLst>
              <a:ext uri="{FF2B5EF4-FFF2-40B4-BE49-F238E27FC236}">
                <a16:creationId xmlns:a16="http://schemas.microsoft.com/office/drawing/2014/main" id="{2C6C2D51-9644-C4D6-63C1-26F887B0E76A}"/>
              </a:ext>
            </a:extLst>
          </p:cNvPr>
          <p:cNvPicPr>
            <a:picLocks noChangeAspect="1"/>
          </p:cNvPicPr>
          <p:nvPr/>
        </p:nvPicPr>
        <p:blipFill>
          <a:blip r:embed="rId2"/>
          <a:stretch>
            <a:fillRect/>
          </a:stretch>
        </p:blipFill>
        <p:spPr>
          <a:xfrm>
            <a:off x="381000" y="1057953"/>
            <a:ext cx="7239000" cy="1346454"/>
          </a:xfrm>
          <a:prstGeom prst="rect">
            <a:avLst/>
          </a:prstGeom>
        </p:spPr>
      </p:pic>
      <p:pic>
        <p:nvPicPr>
          <p:cNvPr id="5" name="Picture 4">
            <a:extLst>
              <a:ext uri="{FF2B5EF4-FFF2-40B4-BE49-F238E27FC236}">
                <a16:creationId xmlns:a16="http://schemas.microsoft.com/office/drawing/2014/main" id="{B62570DE-2645-BBF8-8CEF-8441E7F5FE99}"/>
              </a:ext>
            </a:extLst>
          </p:cNvPr>
          <p:cNvPicPr>
            <a:picLocks noChangeAspect="1"/>
          </p:cNvPicPr>
          <p:nvPr/>
        </p:nvPicPr>
        <p:blipFill>
          <a:blip r:embed="rId3"/>
          <a:stretch>
            <a:fillRect/>
          </a:stretch>
        </p:blipFill>
        <p:spPr>
          <a:xfrm>
            <a:off x="8001000" y="1011573"/>
            <a:ext cx="3355717" cy="1182325"/>
          </a:xfrm>
          <a:prstGeom prst="rect">
            <a:avLst/>
          </a:prstGeom>
        </p:spPr>
      </p:pic>
      <p:pic>
        <p:nvPicPr>
          <p:cNvPr id="8" name="Picture 7">
            <a:extLst>
              <a:ext uri="{FF2B5EF4-FFF2-40B4-BE49-F238E27FC236}">
                <a16:creationId xmlns:a16="http://schemas.microsoft.com/office/drawing/2014/main" id="{E9B1A7B1-1252-11E6-38C5-377B9D3B6529}"/>
              </a:ext>
            </a:extLst>
          </p:cNvPr>
          <p:cNvPicPr>
            <a:picLocks noChangeAspect="1"/>
          </p:cNvPicPr>
          <p:nvPr/>
        </p:nvPicPr>
        <p:blipFill>
          <a:blip r:embed="rId4"/>
          <a:stretch>
            <a:fillRect/>
          </a:stretch>
        </p:blipFill>
        <p:spPr>
          <a:xfrm>
            <a:off x="1752600" y="4600712"/>
            <a:ext cx="2679700" cy="1841500"/>
          </a:xfrm>
          <a:prstGeom prst="rect">
            <a:avLst/>
          </a:prstGeom>
        </p:spPr>
      </p:pic>
      <p:pic>
        <p:nvPicPr>
          <p:cNvPr id="9" name="Picture 8">
            <a:extLst>
              <a:ext uri="{FF2B5EF4-FFF2-40B4-BE49-F238E27FC236}">
                <a16:creationId xmlns:a16="http://schemas.microsoft.com/office/drawing/2014/main" id="{51729DE3-A87A-9ED4-88CC-5857F9CC0892}"/>
              </a:ext>
            </a:extLst>
          </p:cNvPr>
          <p:cNvPicPr>
            <a:picLocks noChangeAspect="1"/>
          </p:cNvPicPr>
          <p:nvPr/>
        </p:nvPicPr>
        <p:blipFill>
          <a:blip r:embed="rId5"/>
          <a:stretch>
            <a:fillRect/>
          </a:stretch>
        </p:blipFill>
        <p:spPr>
          <a:xfrm>
            <a:off x="7467600" y="4591877"/>
            <a:ext cx="2578100" cy="1841500"/>
          </a:xfrm>
          <a:prstGeom prst="rect">
            <a:avLst/>
          </a:prstGeom>
        </p:spPr>
      </p:pic>
      <p:sp>
        <p:nvSpPr>
          <p:cNvPr id="10" name="TextBox 9">
            <a:extLst>
              <a:ext uri="{FF2B5EF4-FFF2-40B4-BE49-F238E27FC236}">
                <a16:creationId xmlns:a16="http://schemas.microsoft.com/office/drawing/2014/main" id="{1CA40709-33F7-545B-C903-BDE2A4D2BC7B}"/>
              </a:ext>
            </a:extLst>
          </p:cNvPr>
          <p:cNvSpPr txBox="1"/>
          <p:nvPr/>
        </p:nvSpPr>
        <p:spPr>
          <a:xfrm>
            <a:off x="2504661" y="4293704"/>
            <a:ext cx="761747" cy="369332"/>
          </a:xfrm>
          <a:prstGeom prst="rect">
            <a:avLst/>
          </a:prstGeom>
          <a:noFill/>
        </p:spPr>
        <p:txBody>
          <a:bodyPr wrap="none" rtlCol="0">
            <a:spAutoFit/>
          </a:bodyPr>
          <a:lstStyle/>
          <a:p>
            <a:r>
              <a:rPr lang="en-US" dirty="0"/>
              <a:t>Fetch</a:t>
            </a:r>
          </a:p>
        </p:txBody>
      </p:sp>
      <p:sp>
        <p:nvSpPr>
          <p:cNvPr id="11" name="TextBox 10">
            <a:extLst>
              <a:ext uri="{FF2B5EF4-FFF2-40B4-BE49-F238E27FC236}">
                <a16:creationId xmlns:a16="http://schemas.microsoft.com/office/drawing/2014/main" id="{7D7F1C4E-D483-00FD-5586-FBB301AF7CA2}"/>
              </a:ext>
            </a:extLst>
          </p:cNvPr>
          <p:cNvSpPr txBox="1"/>
          <p:nvPr/>
        </p:nvSpPr>
        <p:spPr>
          <a:xfrm>
            <a:off x="8247536" y="4222545"/>
            <a:ext cx="1018227" cy="369332"/>
          </a:xfrm>
          <a:prstGeom prst="rect">
            <a:avLst/>
          </a:prstGeom>
          <a:noFill/>
        </p:spPr>
        <p:txBody>
          <a:bodyPr wrap="none" rtlCol="0">
            <a:spAutoFit/>
          </a:bodyPr>
          <a:lstStyle/>
          <a:p>
            <a:r>
              <a:rPr lang="en-US" dirty="0"/>
              <a:t>Execute</a:t>
            </a:r>
          </a:p>
        </p:txBody>
      </p:sp>
    </p:spTree>
    <p:extLst>
      <p:ext uri="{BB962C8B-B14F-4D97-AF65-F5344CB8AC3E}">
        <p14:creationId xmlns:p14="http://schemas.microsoft.com/office/powerpoint/2010/main" val="3843624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4AFC1-5B45-172B-EAFE-26954911FB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7B47CC-62C9-C31C-1125-671BE7859B3A}"/>
              </a:ext>
            </a:extLst>
          </p:cNvPr>
          <p:cNvSpPr>
            <a:spLocks noGrp="1"/>
          </p:cNvSpPr>
          <p:nvPr>
            <p:ph type="title"/>
          </p:nvPr>
        </p:nvSpPr>
        <p:spPr/>
        <p:txBody>
          <a:bodyPr/>
          <a:lstStyle/>
          <a:p>
            <a:r>
              <a:rPr lang="en-US" dirty="0"/>
              <a:t>Instruction 3</a:t>
            </a:r>
          </a:p>
        </p:txBody>
      </p:sp>
      <p:sp>
        <p:nvSpPr>
          <p:cNvPr id="3" name="Content Placeholder 2">
            <a:extLst>
              <a:ext uri="{FF2B5EF4-FFF2-40B4-BE49-F238E27FC236}">
                <a16:creationId xmlns:a16="http://schemas.microsoft.com/office/drawing/2014/main" id="{6E486F66-14F0-395D-1D3D-7DAE51EAA0FA}"/>
              </a:ext>
            </a:extLst>
          </p:cNvPr>
          <p:cNvSpPr>
            <a:spLocks noGrp="1"/>
          </p:cNvSpPr>
          <p:nvPr>
            <p:ph idx="1"/>
          </p:nvPr>
        </p:nvSpPr>
        <p:spPr>
          <a:xfrm>
            <a:off x="609599" y="2743200"/>
            <a:ext cx="10972799" cy="3809999"/>
          </a:xfrm>
        </p:spPr>
        <p:txBody>
          <a:bodyPr>
            <a:normAutofit/>
          </a:bodyPr>
          <a:lstStyle/>
          <a:p>
            <a:r>
              <a:rPr lang="en-US" dirty="0"/>
              <a:t>Instruction 1: </a:t>
            </a:r>
            <a:r>
              <a:rPr lang="en-US" dirty="0">
                <a:solidFill>
                  <a:srgbClr val="FF0000"/>
                </a:solidFill>
              </a:rPr>
              <a:t>Store AC to memory location 941.</a:t>
            </a:r>
          </a:p>
          <a:p>
            <a:r>
              <a:rPr lang="en-US" dirty="0"/>
              <a:t>Binary: 0010 1001 0100 0001</a:t>
            </a:r>
          </a:p>
          <a:p>
            <a:r>
              <a:rPr lang="en-US" dirty="0"/>
              <a:t>Thus, Convert Binary to Hex: 2 9 4 1</a:t>
            </a:r>
          </a:p>
        </p:txBody>
      </p:sp>
      <p:pic>
        <p:nvPicPr>
          <p:cNvPr id="4" name="Picture 3">
            <a:extLst>
              <a:ext uri="{FF2B5EF4-FFF2-40B4-BE49-F238E27FC236}">
                <a16:creationId xmlns:a16="http://schemas.microsoft.com/office/drawing/2014/main" id="{07854B86-9A79-EDC6-1D53-A60DDC7B52D2}"/>
              </a:ext>
            </a:extLst>
          </p:cNvPr>
          <p:cNvPicPr>
            <a:picLocks noChangeAspect="1"/>
          </p:cNvPicPr>
          <p:nvPr/>
        </p:nvPicPr>
        <p:blipFill>
          <a:blip r:embed="rId2"/>
          <a:stretch>
            <a:fillRect/>
          </a:stretch>
        </p:blipFill>
        <p:spPr>
          <a:xfrm>
            <a:off x="381000" y="1057953"/>
            <a:ext cx="7239000" cy="1346454"/>
          </a:xfrm>
          <a:prstGeom prst="rect">
            <a:avLst/>
          </a:prstGeom>
        </p:spPr>
      </p:pic>
      <p:pic>
        <p:nvPicPr>
          <p:cNvPr id="5" name="Picture 4">
            <a:extLst>
              <a:ext uri="{FF2B5EF4-FFF2-40B4-BE49-F238E27FC236}">
                <a16:creationId xmlns:a16="http://schemas.microsoft.com/office/drawing/2014/main" id="{9DB1DAA6-75B1-F0C3-95FA-CED534E8995A}"/>
              </a:ext>
            </a:extLst>
          </p:cNvPr>
          <p:cNvPicPr>
            <a:picLocks noChangeAspect="1"/>
          </p:cNvPicPr>
          <p:nvPr/>
        </p:nvPicPr>
        <p:blipFill>
          <a:blip r:embed="rId3"/>
          <a:stretch>
            <a:fillRect/>
          </a:stretch>
        </p:blipFill>
        <p:spPr>
          <a:xfrm>
            <a:off x="8001000" y="1011573"/>
            <a:ext cx="3355717" cy="1182325"/>
          </a:xfrm>
          <a:prstGeom prst="rect">
            <a:avLst/>
          </a:prstGeom>
        </p:spPr>
      </p:pic>
      <p:pic>
        <p:nvPicPr>
          <p:cNvPr id="6" name="Picture 5">
            <a:extLst>
              <a:ext uri="{FF2B5EF4-FFF2-40B4-BE49-F238E27FC236}">
                <a16:creationId xmlns:a16="http://schemas.microsoft.com/office/drawing/2014/main" id="{1EB4B7EF-15EC-CE47-4DE5-98DAA8E5E602}"/>
              </a:ext>
            </a:extLst>
          </p:cNvPr>
          <p:cNvPicPr>
            <a:picLocks noChangeAspect="1"/>
          </p:cNvPicPr>
          <p:nvPr/>
        </p:nvPicPr>
        <p:blipFill>
          <a:blip r:embed="rId4"/>
          <a:stretch>
            <a:fillRect/>
          </a:stretch>
        </p:blipFill>
        <p:spPr>
          <a:xfrm>
            <a:off x="1752600" y="4736030"/>
            <a:ext cx="2578100" cy="1841500"/>
          </a:xfrm>
          <a:prstGeom prst="rect">
            <a:avLst/>
          </a:prstGeom>
        </p:spPr>
      </p:pic>
      <p:pic>
        <p:nvPicPr>
          <p:cNvPr id="7" name="Picture 6">
            <a:extLst>
              <a:ext uri="{FF2B5EF4-FFF2-40B4-BE49-F238E27FC236}">
                <a16:creationId xmlns:a16="http://schemas.microsoft.com/office/drawing/2014/main" id="{45335E46-668C-782E-0982-0F66A93D57A0}"/>
              </a:ext>
            </a:extLst>
          </p:cNvPr>
          <p:cNvPicPr>
            <a:picLocks noChangeAspect="1"/>
          </p:cNvPicPr>
          <p:nvPr/>
        </p:nvPicPr>
        <p:blipFill>
          <a:blip r:embed="rId5"/>
          <a:stretch>
            <a:fillRect/>
          </a:stretch>
        </p:blipFill>
        <p:spPr>
          <a:xfrm>
            <a:off x="7239000" y="4692853"/>
            <a:ext cx="2578100" cy="1841500"/>
          </a:xfrm>
          <a:prstGeom prst="rect">
            <a:avLst/>
          </a:prstGeom>
        </p:spPr>
      </p:pic>
      <p:sp>
        <p:nvSpPr>
          <p:cNvPr id="10" name="TextBox 9">
            <a:extLst>
              <a:ext uri="{FF2B5EF4-FFF2-40B4-BE49-F238E27FC236}">
                <a16:creationId xmlns:a16="http://schemas.microsoft.com/office/drawing/2014/main" id="{D966F757-2075-3DBB-7FAC-F7E7C3CFD3D2}"/>
              </a:ext>
            </a:extLst>
          </p:cNvPr>
          <p:cNvSpPr txBox="1"/>
          <p:nvPr/>
        </p:nvSpPr>
        <p:spPr>
          <a:xfrm>
            <a:off x="2504661" y="4293704"/>
            <a:ext cx="761747" cy="369332"/>
          </a:xfrm>
          <a:prstGeom prst="rect">
            <a:avLst/>
          </a:prstGeom>
          <a:noFill/>
        </p:spPr>
        <p:txBody>
          <a:bodyPr wrap="none" rtlCol="0">
            <a:spAutoFit/>
          </a:bodyPr>
          <a:lstStyle/>
          <a:p>
            <a:r>
              <a:rPr lang="en-US" dirty="0"/>
              <a:t>Fetch</a:t>
            </a:r>
          </a:p>
        </p:txBody>
      </p:sp>
      <p:sp>
        <p:nvSpPr>
          <p:cNvPr id="11" name="TextBox 10">
            <a:extLst>
              <a:ext uri="{FF2B5EF4-FFF2-40B4-BE49-F238E27FC236}">
                <a16:creationId xmlns:a16="http://schemas.microsoft.com/office/drawing/2014/main" id="{0F514F69-1A5B-9768-1BBF-F073F469FDE9}"/>
              </a:ext>
            </a:extLst>
          </p:cNvPr>
          <p:cNvSpPr txBox="1"/>
          <p:nvPr/>
        </p:nvSpPr>
        <p:spPr>
          <a:xfrm>
            <a:off x="8247536" y="4222545"/>
            <a:ext cx="1018227" cy="369332"/>
          </a:xfrm>
          <a:prstGeom prst="rect">
            <a:avLst/>
          </a:prstGeom>
          <a:noFill/>
        </p:spPr>
        <p:txBody>
          <a:bodyPr wrap="none" rtlCol="0">
            <a:spAutoFit/>
          </a:bodyPr>
          <a:lstStyle/>
          <a:p>
            <a:r>
              <a:rPr lang="en-US" dirty="0"/>
              <a:t>Execute</a:t>
            </a:r>
          </a:p>
        </p:txBody>
      </p:sp>
    </p:spTree>
    <p:extLst>
      <p:ext uri="{BB962C8B-B14F-4D97-AF65-F5344CB8AC3E}">
        <p14:creationId xmlns:p14="http://schemas.microsoft.com/office/powerpoint/2010/main" val="932538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A089B-B1C8-F5BD-43AD-44CFAC88174B}"/>
            </a:ext>
          </a:extLst>
        </p:cNvPr>
        <p:cNvGrpSpPr/>
        <p:nvPr/>
      </p:nvGrpSpPr>
      <p:grpSpPr>
        <a:xfrm>
          <a:off x="0" y="0"/>
          <a:ext cx="0" cy="0"/>
          <a:chOff x="0" y="0"/>
          <a:chExt cx="0" cy="0"/>
        </a:xfrm>
      </p:grpSpPr>
      <p:pic>
        <p:nvPicPr>
          <p:cNvPr id="4" name="Picture 3" descr="f4.pdf">
            <a:extLst>
              <a:ext uri="{FF2B5EF4-FFF2-40B4-BE49-F238E27FC236}">
                <a16:creationId xmlns:a16="http://schemas.microsoft.com/office/drawing/2014/main" id="{5D3CA165-1653-E94D-AFC7-08A20EC9090F}"/>
              </a:ext>
            </a:extLst>
          </p:cNvPr>
          <p:cNvPicPr>
            <a:picLocks noChangeAspect="1"/>
          </p:cNvPicPr>
          <p:nvPr/>
        </p:nvPicPr>
        <p:blipFill rotWithShape="1">
          <a:blip r:embed="rId3">
            <a:extLst>
              <a:ext uri="{28A0092B-C50C-407E-A947-70E740481C1C}">
                <a14:useLocalDpi xmlns:a14="http://schemas.microsoft.com/office/drawing/2010/main" val="0"/>
              </a:ext>
            </a:extLst>
          </a:blip>
          <a:srcRect l="18667" t="11768" r="16000" b="35829"/>
          <a:stretch/>
        </p:blipFill>
        <p:spPr>
          <a:xfrm>
            <a:off x="4495800" y="76200"/>
            <a:ext cx="5638800" cy="5984034"/>
          </a:xfrm>
          <a:prstGeom prst="rect">
            <a:avLst/>
          </a:prstGeom>
          <a:noFill/>
          <a:ln>
            <a:noFill/>
          </a:ln>
        </p:spPr>
      </p:pic>
      <p:sp>
        <p:nvSpPr>
          <p:cNvPr id="3" name="Footer Placeholder 2">
            <a:extLst>
              <a:ext uri="{FF2B5EF4-FFF2-40B4-BE49-F238E27FC236}">
                <a16:creationId xmlns:a16="http://schemas.microsoft.com/office/drawing/2014/main" id="{1B6C2CFE-E4B3-1065-1380-0F4ADA9A0C9E}"/>
              </a:ext>
            </a:extLst>
          </p:cNvPr>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pic>
        <p:nvPicPr>
          <p:cNvPr id="10" name="Picture 9" descr="f4.pdf">
            <a:extLst>
              <a:ext uri="{FF2B5EF4-FFF2-40B4-BE49-F238E27FC236}">
                <a16:creationId xmlns:a16="http://schemas.microsoft.com/office/drawing/2014/main" id="{24C18F45-5798-213B-A0FF-507A006AE5EC}"/>
              </a:ext>
            </a:extLst>
          </p:cNvPr>
          <p:cNvPicPr>
            <a:picLocks noChangeAspect="1"/>
          </p:cNvPicPr>
          <p:nvPr/>
        </p:nvPicPr>
        <p:blipFill rotWithShape="1">
          <a:blip r:embed="rId3">
            <a:extLst>
              <a:ext uri="{28A0092B-C50C-407E-A947-70E740481C1C}">
                <a14:useLocalDpi xmlns:a14="http://schemas.microsoft.com/office/drawing/2010/main" val="0"/>
              </a:ext>
            </a:extLst>
          </a:blip>
          <a:srcRect l="16291" t="70868" r="18376" b="23794"/>
          <a:stretch/>
        </p:blipFill>
        <p:spPr>
          <a:xfrm>
            <a:off x="4610100" y="5960185"/>
            <a:ext cx="5410200" cy="584886"/>
          </a:xfrm>
          <a:prstGeom prst="rect">
            <a:avLst/>
          </a:prstGeom>
          <a:noFill/>
          <a:ln>
            <a:noFill/>
          </a:ln>
        </p:spPr>
      </p:pic>
      <p:sp>
        <p:nvSpPr>
          <p:cNvPr id="5" name="Content Placeholder 7">
            <a:extLst>
              <a:ext uri="{FF2B5EF4-FFF2-40B4-BE49-F238E27FC236}">
                <a16:creationId xmlns:a16="http://schemas.microsoft.com/office/drawing/2014/main" id="{558F5082-6A00-4038-D6E8-647255974556}"/>
              </a:ext>
            </a:extLst>
          </p:cNvPr>
          <p:cNvSpPr txBox="1">
            <a:spLocks/>
          </p:cNvSpPr>
          <p:nvPr/>
        </p:nvSpPr>
        <p:spPr>
          <a:xfrm>
            <a:off x="1494020" y="386563"/>
            <a:ext cx="3001780" cy="5573622"/>
          </a:xfrm>
          <a:prstGeom prst="rect">
            <a:avLst/>
          </a:prstGeom>
        </p:spPr>
        <p:txBody>
          <a:bodyPr>
            <a:normAutofit/>
          </a:bodyPr>
          <a:lst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fontAlgn="auto">
              <a:spcAft>
                <a:spcPts val="0"/>
              </a:spcAft>
            </a:pPr>
            <a:endParaRPr lang="en-US"/>
          </a:p>
          <a:p>
            <a:pPr lvl="1" fontAlgn="auto">
              <a:spcAft>
                <a:spcPts val="0"/>
              </a:spcAft>
            </a:pPr>
            <a:r>
              <a:rPr lang="en-US" dirty="0"/>
              <a:t>Instruction 1: Load AC from memory address 940</a:t>
            </a:r>
            <a:br>
              <a:rPr lang="en-US" dirty="0"/>
            </a:br>
            <a:br>
              <a:rPr lang="en-US"/>
            </a:br>
            <a:br>
              <a:rPr lang="en-US"/>
            </a:br>
            <a:endParaRPr lang="en-US" dirty="0"/>
          </a:p>
          <a:p>
            <a:pPr lvl="1" fontAlgn="auto">
              <a:spcAft>
                <a:spcPts val="0"/>
              </a:spcAft>
            </a:pPr>
            <a:r>
              <a:rPr lang="en-US" dirty="0"/>
              <a:t>Instruction 2: Increment the value of AC by the content of memory location 941.</a:t>
            </a:r>
            <a:br>
              <a:rPr lang="en-US"/>
            </a:br>
            <a:br>
              <a:rPr lang="en-US"/>
            </a:br>
            <a:br>
              <a:rPr lang="en-US"/>
            </a:br>
            <a:endParaRPr lang="en-US" dirty="0"/>
          </a:p>
          <a:p>
            <a:pPr lvl="1" fontAlgn="auto">
              <a:spcAft>
                <a:spcPts val="0"/>
              </a:spcAft>
            </a:pPr>
            <a:r>
              <a:rPr lang="en-US" dirty="0"/>
              <a:t>Instruction 3:. Store AC to memory location 941.</a:t>
            </a:r>
          </a:p>
          <a:p>
            <a:pPr fontAlgn="auto">
              <a:spcAft>
                <a:spcPts val="0"/>
              </a:spcAft>
            </a:pPr>
            <a:endParaRPr lang="en-US" dirty="0"/>
          </a:p>
        </p:txBody>
      </p:sp>
      <p:pic>
        <p:nvPicPr>
          <p:cNvPr id="6" name="Picture 5">
            <a:extLst>
              <a:ext uri="{FF2B5EF4-FFF2-40B4-BE49-F238E27FC236}">
                <a16:creationId xmlns:a16="http://schemas.microsoft.com/office/drawing/2014/main" id="{6EF55B69-9282-C35A-29A4-F6EEE57E91CC}"/>
              </a:ext>
            </a:extLst>
          </p:cNvPr>
          <p:cNvPicPr>
            <a:picLocks noChangeAspect="1"/>
          </p:cNvPicPr>
          <p:nvPr/>
        </p:nvPicPr>
        <p:blipFill rotWithShape="1">
          <a:blip r:embed="rId4"/>
          <a:srcRect l="4176" t="11186" r="8455" b="5478"/>
          <a:stretch/>
        </p:blipFill>
        <p:spPr>
          <a:xfrm>
            <a:off x="2017346" y="5751862"/>
            <a:ext cx="2362201" cy="677826"/>
          </a:xfrm>
          <a:prstGeom prst="rect">
            <a:avLst/>
          </a:prstGeom>
          <a:ln w="28575">
            <a:solidFill>
              <a:srgbClr val="00B050"/>
            </a:solidFill>
          </a:ln>
        </p:spPr>
      </p:pic>
    </p:spTree>
    <p:extLst>
      <p:ext uri="{BB962C8B-B14F-4D97-AF65-F5344CB8AC3E}">
        <p14:creationId xmlns:p14="http://schemas.microsoft.com/office/powerpoint/2010/main" val="194023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CE7F4178-4C5E-F54E-A22A-6A84959C192A}"/>
              </a:ext>
            </a:extLst>
          </p:cNvPr>
          <p:cNvSpPr txBox="1">
            <a:spLocks noChangeArrowheads="1"/>
          </p:cNvSpPr>
          <p:nvPr/>
        </p:nvSpPr>
        <p:spPr bwMode="auto">
          <a:xfrm>
            <a:off x="2238376" y="1919884"/>
            <a:ext cx="7225393" cy="3796393"/>
          </a:xfrm>
          <a:prstGeom prst="rect">
            <a:avLst/>
          </a:prstGeom>
          <a:noFill/>
          <a:ln>
            <a:noFill/>
          </a:ln>
        </p:spPr>
        <p:txBody>
          <a:bodyPr lIns="67174" tIns="33587" rIns="67174" bIns="33587"/>
          <a:lstStyle>
            <a:lvl1pPr marL="312728" indent="-312728" algn="l" defTabSz="836587" rtl="0" eaLnBrk="0" fontAlgn="base" hangingPunct="0">
              <a:spcBef>
                <a:spcPct val="20000"/>
              </a:spcBef>
              <a:spcAft>
                <a:spcPct val="0"/>
              </a:spcAft>
              <a:buClr>
                <a:schemeClr val="accent2"/>
              </a:buClr>
              <a:buFont typeface="Times" pitchFamily="2" charset="0"/>
              <a:buChar char="•"/>
              <a:defRPr sz="2900">
                <a:solidFill>
                  <a:schemeClr val="tx1"/>
                </a:solidFill>
                <a:latin typeface="+mn-lt"/>
                <a:ea typeface="+mn-ea"/>
                <a:cs typeface="+mn-cs"/>
              </a:defRPr>
            </a:lvl1pPr>
            <a:lvl2pPr marL="679429" indent="-261930" algn="l" defTabSz="836587" rtl="0" eaLnBrk="0" fontAlgn="base" hangingPunct="0">
              <a:spcBef>
                <a:spcPct val="20000"/>
              </a:spcBef>
              <a:spcAft>
                <a:spcPct val="0"/>
              </a:spcAft>
              <a:buClr>
                <a:schemeClr val="accent2"/>
              </a:buClr>
              <a:buFont typeface="Times" pitchFamily="2" charset="0"/>
              <a:buChar char="•"/>
              <a:defRPr sz="2600">
                <a:solidFill>
                  <a:schemeClr val="tx1"/>
                </a:solidFill>
                <a:latin typeface="+mn-lt"/>
                <a:ea typeface="+mn-ea"/>
              </a:defRPr>
            </a:lvl2pPr>
            <a:lvl3pPr marL="1044542" indent="-207956" algn="l" defTabSz="836587" rtl="0" eaLnBrk="0" fontAlgn="base" hangingPunct="0">
              <a:spcBef>
                <a:spcPct val="20000"/>
              </a:spcBef>
              <a:spcAft>
                <a:spcPct val="0"/>
              </a:spcAft>
              <a:buClr>
                <a:schemeClr val="accent2"/>
              </a:buClr>
              <a:buFont typeface="Times" pitchFamily="2" charset="0"/>
              <a:buChar char="•"/>
              <a:defRPr sz="2200">
                <a:solidFill>
                  <a:schemeClr val="tx1"/>
                </a:solidFill>
                <a:latin typeface="+mn-lt"/>
                <a:ea typeface="+mn-ea"/>
              </a:defRPr>
            </a:lvl3pPr>
            <a:lvl4pPr marL="1463629" indent="-209544" algn="l" defTabSz="836587" rtl="0" eaLnBrk="0" fontAlgn="base" hangingPunct="0">
              <a:spcBef>
                <a:spcPct val="20000"/>
              </a:spcBef>
              <a:spcAft>
                <a:spcPct val="0"/>
              </a:spcAft>
              <a:buClr>
                <a:schemeClr val="accent2"/>
              </a:buClr>
              <a:buChar char="–"/>
              <a:defRPr>
                <a:solidFill>
                  <a:schemeClr val="tx1"/>
                </a:solidFill>
                <a:latin typeface="+mn-lt"/>
                <a:ea typeface="+mn-ea"/>
              </a:defRPr>
            </a:lvl4pPr>
            <a:lvl5pPr marL="1881129" indent="-209544" algn="l" defTabSz="836587" rtl="0" eaLnBrk="0" fontAlgn="base" hangingPunct="0">
              <a:spcBef>
                <a:spcPct val="20000"/>
              </a:spcBef>
              <a:spcAft>
                <a:spcPct val="0"/>
              </a:spcAft>
              <a:buClr>
                <a:schemeClr val="accent2"/>
              </a:buClr>
              <a:buChar char="»"/>
              <a:defRPr>
                <a:solidFill>
                  <a:schemeClr val="tx1"/>
                </a:solidFill>
                <a:latin typeface="+mn-lt"/>
                <a:ea typeface="+mn-ea"/>
              </a:defRPr>
            </a:lvl5pPr>
            <a:lvl6pPr marL="2338315" indent="-209544" algn="l" defTabSz="836587" rtl="0" fontAlgn="base">
              <a:spcBef>
                <a:spcPct val="20000"/>
              </a:spcBef>
              <a:spcAft>
                <a:spcPct val="0"/>
              </a:spcAft>
              <a:buClr>
                <a:schemeClr val="accent2"/>
              </a:buClr>
              <a:buChar char="»"/>
              <a:defRPr>
                <a:solidFill>
                  <a:schemeClr val="tx1"/>
                </a:solidFill>
                <a:latin typeface="+mn-lt"/>
                <a:ea typeface="+mn-ea"/>
              </a:defRPr>
            </a:lvl6pPr>
            <a:lvl7pPr marL="2795501" indent="-209544" algn="l" defTabSz="836587" rtl="0" fontAlgn="base">
              <a:spcBef>
                <a:spcPct val="20000"/>
              </a:spcBef>
              <a:spcAft>
                <a:spcPct val="0"/>
              </a:spcAft>
              <a:buClr>
                <a:schemeClr val="accent2"/>
              </a:buClr>
              <a:buChar char="»"/>
              <a:defRPr>
                <a:solidFill>
                  <a:schemeClr val="tx1"/>
                </a:solidFill>
                <a:latin typeface="+mn-lt"/>
                <a:ea typeface="+mn-ea"/>
              </a:defRPr>
            </a:lvl7pPr>
            <a:lvl8pPr marL="3252686" indent="-209544" algn="l" defTabSz="836587" rtl="0" fontAlgn="base">
              <a:spcBef>
                <a:spcPct val="20000"/>
              </a:spcBef>
              <a:spcAft>
                <a:spcPct val="0"/>
              </a:spcAft>
              <a:buClr>
                <a:schemeClr val="accent2"/>
              </a:buClr>
              <a:buChar char="»"/>
              <a:defRPr>
                <a:solidFill>
                  <a:schemeClr val="tx1"/>
                </a:solidFill>
                <a:latin typeface="+mn-lt"/>
                <a:ea typeface="+mn-ea"/>
              </a:defRPr>
            </a:lvl8pPr>
            <a:lvl9pPr marL="3709871" indent="-209544" algn="l" defTabSz="836587" rtl="0" fontAlgn="base">
              <a:spcBef>
                <a:spcPct val="20000"/>
              </a:spcBef>
              <a:spcAft>
                <a:spcPct val="0"/>
              </a:spcAft>
              <a:buClr>
                <a:schemeClr val="accent2"/>
              </a:buClr>
              <a:buChar char="»"/>
              <a:defRPr>
                <a:solidFill>
                  <a:schemeClr val="tx1"/>
                </a:solidFill>
                <a:latin typeface="+mn-lt"/>
                <a:ea typeface="+mn-ea"/>
              </a:defRPr>
            </a:lvl9pPr>
          </a:lstStyle>
          <a:p>
            <a:pPr>
              <a:defRPr/>
            </a:pPr>
            <a:r>
              <a:rPr lang="en-US" altLang="en-US" sz="2330" kern="0" dirty="0"/>
              <a:t>OS is a </a:t>
            </a:r>
            <a:r>
              <a:rPr lang="en-US" altLang="en-US" sz="2330" b="1" kern="0" dirty="0"/>
              <a:t>resource allocator</a:t>
            </a:r>
          </a:p>
          <a:p>
            <a:pPr lvl="1">
              <a:defRPr/>
            </a:pPr>
            <a:r>
              <a:rPr lang="en-US" altLang="en-US" sz="2089" kern="0" dirty="0"/>
              <a:t>Manages all resources</a:t>
            </a:r>
          </a:p>
          <a:p>
            <a:pPr lvl="1">
              <a:defRPr/>
            </a:pPr>
            <a:r>
              <a:rPr lang="en-US" altLang="en-US" sz="2089" kern="0" dirty="0"/>
              <a:t>Decides between conflicting requests for efficient and fair resource use</a:t>
            </a:r>
          </a:p>
          <a:p>
            <a:pPr lvl="1">
              <a:defRPr/>
            </a:pPr>
            <a:endParaRPr lang="en-US" altLang="en-US" sz="2089" kern="0" dirty="0"/>
          </a:p>
          <a:p>
            <a:pPr>
              <a:defRPr/>
            </a:pPr>
            <a:r>
              <a:rPr lang="en-US" altLang="en-US" sz="2330" kern="0" dirty="0"/>
              <a:t>OS is a </a:t>
            </a:r>
            <a:r>
              <a:rPr lang="en-US" altLang="en-US" sz="2330" b="1" kern="0" dirty="0"/>
              <a:t>control program</a:t>
            </a:r>
          </a:p>
          <a:p>
            <a:pPr lvl="1">
              <a:defRPr/>
            </a:pPr>
            <a:r>
              <a:rPr lang="en-US" altLang="en-US" sz="2089" kern="0" dirty="0"/>
              <a:t>Controls execution of programs to prevent errors and improper use of the computer</a:t>
            </a:r>
          </a:p>
        </p:txBody>
      </p:sp>
      <p:sp>
        <p:nvSpPr>
          <p:cNvPr id="3" name="Rectangle 4">
            <a:extLst>
              <a:ext uri="{FF2B5EF4-FFF2-40B4-BE49-F238E27FC236}">
                <a16:creationId xmlns:a16="http://schemas.microsoft.com/office/drawing/2014/main" id="{E2827799-891A-1D4E-9E3E-B1DCEFAEC878}"/>
              </a:ext>
            </a:extLst>
          </p:cNvPr>
          <p:cNvSpPr txBox="1">
            <a:spLocks noChangeArrowheads="1"/>
          </p:cNvSpPr>
          <p:nvPr/>
        </p:nvSpPr>
        <p:spPr bwMode="auto">
          <a:xfrm>
            <a:off x="1735761" y="713099"/>
            <a:ext cx="8230621" cy="857250"/>
          </a:xfrm>
          <a:prstGeom prst="rect">
            <a:avLst/>
          </a:prstGeom>
          <a:noFill/>
          <a:ln w="9525">
            <a:noFill/>
            <a:miter lim="800000"/>
            <a:headEnd/>
            <a:tailEnd/>
          </a:ln>
          <a:effectLst/>
        </p:spPr>
        <p:txBody>
          <a:bodyPr lIns="67130" tIns="33563" rIns="67130" bIns="33563" anchor="ctr"/>
          <a:lstStyle>
            <a:lvl1pPr algn="ctr" defTabSz="836587" rtl="0" eaLnBrk="0" fontAlgn="base" hangingPunct="0">
              <a:spcBef>
                <a:spcPct val="0"/>
              </a:spcBef>
              <a:spcAft>
                <a:spcPct val="0"/>
              </a:spcAft>
              <a:defRPr sz="4000">
                <a:solidFill>
                  <a:schemeClr val="accent2"/>
                </a:solidFill>
                <a:effectLst>
                  <a:outerShdw blurRad="38100" dist="38100" dir="2700000" algn="tl">
                    <a:srgbClr val="DDDDDD"/>
                  </a:outerShdw>
                </a:effectLst>
                <a:latin typeface="+mj-lt"/>
                <a:ea typeface="+mj-ea"/>
                <a:cs typeface="+mj-cs"/>
              </a:defRPr>
            </a:lvl1pPr>
            <a:lvl2pPr algn="ctr" defTabSz="836587" rtl="0" eaLnBrk="0" fontAlgn="base" hangingPunct="0">
              <a:spcBef>
                <a:spcPct val="0"/>
              </a:spcBef>
              <a:spcAft>
                <a:spcPct val="0"/>
              </a:spcAft>
              <a:defRPr sz="4000">
                <a:solidFill>
                  <a:schemeClr val="accent2"/>
                </a:solidFill>
                <a:effectLst>
                  <a:outerShdw blurRad="38100" dist="38100" dir="2700000" algn="tl">
                    <a:srgbClr val="DDDDDD"/>
                  </a:outerShdw>
                </a:effectLst>
                <a:latin typeface="Gill Sans" pitchFamily="-65" charset="0"/>
                <a:ea typeface="ＭＳ Ｐゴシック" pitchFamily="-65" charset="-128"/>
                <a:cs typeface="ＭＳ Ｐゴシック" pitchFamily="-65" charset="-128"/>
              </a:defRPr>
            </a:lvl2pPr>
            <a:lvl3pPr algn="ctr" defTabSz="836587" rtl="0" eaLnBrk="0" fontAlgn="base" hangingPunct="0">
              <a:spcBef>
                <a:spcPct val="0"/>
              </a:spcBef>
              <a:spcAft>
                <a:spcPct val="0"/>
              </a:spcAft>
              <a:defRPr sz="4000">
                <a:solidFill>
                  <a:schemeClr val="accent2"/>
                </a:solidFill>
                <a:effectLst>
                  <a:outerShdw blurRad="38100" dist="38100" dir="2700000" algn="tl">
                    <a:srgbClr val="DDDDDD"/>
                  </a:outerShdw>
                </a:effectLst>
                <a:latin typeface="Gill Sans" pitchFamily="-65" charset="0"/>
                <a:ea typeface="ＭＳ Ｐゴシック" pitchFamily="-65" charset="-128"/>
                <a:cs typeface="ＭＳ Ｐゴシック" pitchFamily="-65" charset="-128"/>
              </a:defRPr>
            </a:lvl3pPr>
            <a:lvl4pPr algn="ctr" defTabSz="836587" rtl="0" eaLnBrk="0" fontAlgn="base" hangingPunct="0">
              <a:spcBef>
                <a:spcPct val="0"/>
              </a:spcBef>
              <a:spcAft>
                <a:spcPct val="0"/>
              </a:spcAft>
              <a:defRPr sz="4000">
                <a:solidFill>
                  <a:schemeClr val="accent2"/>
                </a:solidFill>
                <a:effectLst>
                  <a:outerShdw blurRad="38100" dist="38100" dir="2700000" algn="tl">
                    <a:srgbClr val="DDDDDD"/>
                  </a:outerShdw>
                </a:effectLst>
                <a:latin typeface="Gill Sans" pitchFamily="-65" charset="0"/>
                <a:ea typeface="ＭＳ Ｐゴシック" pitchFamily="-65" charset="-128"/>
                <a:cs typeface="ＭＳ Ｐゴシック" pitchFamily="-65" charset="-128"/>
              </a:defRPr>
            </a:lvl4pPr>
            <a:lvl5pPr algn="ctr" defTabSz="836587" rtl="0" eaLnBrk="0" fontAlgn="base" hangingPunct="0">
              <a:spcBef>
                <a:spcPct val="0"/>
              </a:spcBef>
              <a:spcAft>
                <a:spcPct val="0"/>
              </a:spcAft>
              <a:defRPr sz="4000">
                <a:solidFill>
                  <a:schemeClr val="accent2"/>
                </a:solidFill>
                <a:effectLst>
                  <a:outerShdw blurRad="38100" dist="38100" dir="2700000" algn="tl">
                    <a:srgbClr val="DDDDDD"/>
                  </a:outerShdw>
                </a:effectLst>
                <a:latin typeface="Gill Sans" pitchFamily="-65" charset="0"/>
                <a:ea typeface="ＭＳ Ｐゴシック" pitchFamily="-65" charset="-128"/>
                <a:cs typeface="ＭＳ Ｐゴシック" pitchFamily="-65" charset="-128"/>
              </a:defRPr>
            </a:lvl5pPr>
            <a:lvl6pPr marL="457185" algn="ctr" defTabSz="836587" rtl="0" fontAlgn="base">
              <a:spcBef>
                <a:spcPct val="0"/>
              </a:spcBef>
              <a:spcAft>
                <a:spcPct val="0"/>
              </a:spcAft>
              <a:defRPr sz="4000">
                <a:solidFill>
                  <a:schemeClr val="accent2"/>
                </a:solidFill>
                <a:effectLst>
                  <a:outerShdw blurRad="38100" dist="38100" dir="2700000" algn="tl">
                    <a:srgbClr val="DDDDDD"/>
                  </a:outerShdw>
                </a:effectLst>
                <a:latin typeface="Gill Sans" pitchFamily="-65" charset="0"/>
                <a:ea typeface="ＭＳ Ｐゴシック" pitchFamily="-65" charset="-128"/>
                <a:cs typeface="ＭＳ Ｐゴシック" pitchFamily="-65" charset="-128"/>
              </a:defRPr>
            </a:lvl6pPr>
            <a:lvl7pPr marL="914371" algn="ctr" defTabSz="836587" rtl="0" fontAlgn="base">
              <a:spcBef>
                <a:spcPct val="0"/>
              </a:spcBef>
              <a:spcAft>
                <a:spcPct val="0"/>
              </a:spcAft>
              <a:defRPr sz="4000">
                <a:solidFill>
                  <a:schemeClr val="accent2"/>
                </a:solidFill>
                <a:effectLst>
                  <a:outerShdw blurRad="38100" dist="38100" dir="2700000" algn="tl">
                    <a:srgbClr val="DDDDDD"/>
                  </a:outerShdw>
                </a:effectLst>
                <a:latin typeface="Gill Sans" pitchFamily="-65" charset="0"/>
                <a:ea typeface="ＭＳ Ｐゴシック" pitchFamily="-65" charset="-128"/>
                <a:cs typeface="ＭＳ Ｐゴシック" pitchFamily="-65" charset="-128"/>
              </a:defRPr>
            </a:lvl7pPr>
            <a:lvl8pPr marL="1371557" algn="ctr" defTabSz="836587" rtl="0" fontAlgn="base">
              <a:spcBef>
                <a:spcPct val="0"/>
              </a:spcBef>
              <a:spcAft>
                <a:spcPct val="0"/>
              </a:spcAft>
              <a:defRPr sz="4000">
                <a:solidFill>
                  <a:schemeClr val="accent2"/>
                </a:solidFill>
                <a:effectLst>
                  <a:outerShdw blurRad="38100" dist="38100" dir="2700000" algn="tl">
                    <a:srgbClr val="DDDDDD"/>
                  </a:outerShdw>
                </a:effectLst>
                <a:latin typeface="Gill Sans" pitchFamily="-65" charset="0"/>
                <a:ea typeface="ＭＳ Ｐゴシック" pitchFamily="-65" charset="-128"/>
                <a:cs typeface="ＭＳ Ｐゴシック" pitchFamily="-65" charset="-128"/>
              </a:defRPr>
            </a:lvl8pPr>
            <a:lvl9pPr marL="1828743" algn="ctr" defTabSz="836587" rtl="0" fontAlgn="base">
              <a:spcBef>
                <a:spcPct val="0"/>
              </a:spcBef>
              <a:spcAft>
                <a:spcPct val="0"/>
              </a:spcAft>
              <a:defRPr sz="4000">
                <a:solidFill>
                  <a:schemeClr val="accent2"/>
                </a:solidFill>
                <a:effectLst>
                  <a:outerShdw blurRad="38100" dist="38100" dir="2700000" algn="tl">
                    <a:srgbClr val="DDDDDD"/>
                  </a:outerShdw>
                </a:effectLst>
                <a:latin typeface="Gill Sans" pitchFamily="-65" charset="0"/>
                <a:ea typeface="ＭＳ Ｐゴシック" pitchFamily="-65" charset="-128"/>
                <a:cs typeface="ＭＳ Ｐゴシック" pitchFamily="-65" charset="-128"/>
              </a:defRPr>
            </a:lvl9pPr>
          </a:lstStyle>
          <a:p>
            <a:pPr eaLnBrk="1" hangingPunct="1">
              <a:defRPr/>
            </a:pPr>
            <a:r>
              <a:rPr lang="en-US" altLang="en-US" sz="3214" kern="0" dirty="0">
                <a:effectLst>
                  <a:outerShdw blurRad="38100" dist="38100" dir="2700000" algn="tl">
                    <a:srgbClr val="C0C0C0"/>
                  </a:outerShdw>
                </a:effectLst>
              </a:rPr>
              <a:t>What’s An Operating System?</a:t>
            </a:r>
          </a:p>
        </p:txBody>
      </p:sp>
      <p:sp>
        <p:nvSpPr>
          <p:cNvPr id="76803" name="Date Placeholder 3">
            <a:extLst>
              <a:ext uri="{FF2B5EF4-FFF2-40B4-BE49-F238E27FC236}">
                <a16:creationId xmlns:a16="http://schemas.microsoft.com/office/drawing/2014/main" id="{21014345-4BC7-2E42-AC42-FFB03677FF1E}"/>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Tahoma" panose="020B0604030504040204" pitchFamily="34" charset="0"/>
                <a:ea typeface="ＭＳ Ｐゴシック" panose="020B0600070205080204" pitchFamily="34" charset="-128"/>
              </a:defRPr>
            </a:lvl1pPr>
            <a:lvl2pPr marL="597035" indent="-229629">
              <a:defRPr sz="1607">
                <a:solidFill>
                  <a:schemeClr val="tx1"/>
                </a:solidFill>
                <a:latin typeface="Tahoma" panose="020B0604030504040204" pitchFamily="34" charset="0"/>
                <a:ea typeface="ＭＳ Ｐゴシック" panose="020B0600070205080204" pitchFamily="34" charset="-128"/>
              </a:defRPr>
            </a:lvl2pPr>
            <a:lvl3pPr marL="918515" indent="-183703">
              <a:defRPr sz="1607">
                <a:solidFill>
                  <a:schemeClr val="tx1"/>
                </a:solidFill>
                <a:latin typeface="Tahoma" panose="020B0604030504040204" pitchFamily="34" charset="0"/>
                <a:ea typeface="ＭＳ Ｐゴシック" panose="020B0600070205080204" pitchFamily="34" charset="-128"/>
              </a:defRPr>
            </a:lvl3pPr>
            <a:lvl4pPr marL="1285921" indent="-183703">
              <a:defRPr sz="1607">
                <a:solidFill>
                  <a:schemeClr val="tx1"/>
                </a:solidFill>
                <a:latin typeface="Tahoma" panose="020B0604030504040204" pitchFamily="34" charset="0"/>
                <a:ea typeface="ＭＳ Ｐゴシック" panose="020B0600070205080204" pitchFamily="34" charset="-128"/>
              </a:defRPr>
            </a:lvl4pPr>
            <a:lvl5pPr marL="1653327" indent="-183703">
              <a:defRPr sz="1607">
                <a:solidFill>
                  <a:schemeClr val="tx1"/>
                </a:solidFill>
                <a:latin typeface="Tahoma" panose="020B0604030504040204" pitchFamily="34" charset="0"/>
                <a:ea typeface="ＭＳ Ｐゴシック" panose="020B0600070205080204" pitchFamily="34" charset="-128"/>
              </a:defRPr>
            </a:lvl5pPr>
            <a:lvl6pPr marL="2020733"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6pPr>
            <a:lvl7pPr marL="2388138"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7pPr>
            <a:lvl8pPr marL="2755544"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8pPr>
            <a:lvl9pPr marL="3122950"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9pPr>
          </a:lstStyle>
          <a:p>
            <a:fld id="{5045D10E-8773-C94E-87FE-07F76DFB10A3}" type="datetime1">
              <a:rPr lang="en-US" altLang="en-US" sz="1045">
                <a:solidFill>
                  <a:schemeClr val="accent2"/>
                </a:solidFill>
                <a:latin typeface="Helvetica" pitchFamily="2" charset="0"/>
              </a:rPr>
              <a:pPr/>
              <a:t>1/14/25</a:t>
            </a:fld>
            <a:endParaRPr lang="en-US" altLang="en-US" sz="1045">
              <a:solidFill>
                <a:schemeClr val="accent2"/>
              </a:solidFill>
              <a:latin typeface="Helvetica" pitchFamily="2" charset="0"/>
            </a:endParaRPr>
          </a:p>
        </p:txBody>
      </p:sp>
      <p:sp>
        <p:nvSpPr>
          <p:cNvPr id="76804" name="Slide Number Placeholder 4">
            <a:extLst>
              <a:ext uri="{FF2B5EF4-FFF2-40B4-BE49-F238E27FC236}">
                <a16:creationId xmlns:a16="http://schemas.microsoft.com/office/drawing/2014/main" id="{3D208829-4F0B-E14C-9CD3-DB0F6058C32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Tahoma" panose="020B0604030504040204" pitchFamily="34" charset="0"/>
                <a:ea typeface="ＭＳ Ｐゴシック" panose="020B0600070205080204" pitchFamily="34" charset="-128"/>
              </a:defRPr>
            </a:lvl1pPr>
            <a:lvl2pPr marL="597035" indent="-229629">
              <a:defRPr sz="1607">
                <a:solidFill>
                  <a:schemeClr val="tx1"/>
                </a:solidFill>
                <a:latin typeface="Tahoma" panose="020B0604030504040204" pitchFamily="34" charset="0"/>
                <a:ea typeface="ＭＳ Ｐゴシック" panose="020B0600070205080204" pitchFamily="34" charset="-128"/>
              </a:defRPr>
            </a:lvl2pPr>
            <a:lvl3pPr marL="918515" indent="-183703">
              <a:defRPr sz="1607">
                <a:solidFill>
                  <a:schemeClr val="tx1"/>
                </a:solidFill>
                <a:latin typeface="Tahoma" panose="020B0604030504040204" pitchFamily="34" charset="0"/>
                <a:ea typeface="ＭＳ Ｐゴシック" panose="020B0600070205080204" pitchFamily="34" charset="-128"/>
              </a:defRPr>
            </a:lvl3pPr>
            <a:lvl4pPr marL="1285921" indent="-183703">
              <a:defRPr sz="1607">
                <a:solidFill>
                  <a:schemeClr val="tx1"/>
                </a:solidFill>
                <a:latin typeface="Tahoma" panose="020B0604030504040204" pitchFamily="34" charset="0"/>
                <a:ea typeface="ＭＳ Ｐゴシック" panose="020B0600070205080204" pitchFamily="34" charset="-128"/>
              </a:defRPr>
            </a:lvl4pPr>
            <a:lvl5pPr marL="1653327" indent="-183703">
              <a:defRPr sz="1607">
                <a:solidFill>
                  <a:schemeClr val="tx1"/>
                </a:solidFill>
                <a:latin typeface="Tahoma" panose="020B0604030504040204" pitchFamily="34" charset="0"/>
                <a:ea typeface="ＭＳ Ｐゴシック" panose="020B0600070205080204" pitchFamily="34" charset="-128"/>
              </a:defRPr>
            </a:lvl5pPr>
            <a:lvl6pPr marL="2020733"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6pPr>
            <a:lvl7pPr marL="2388138"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7pPr>
            <a:lvl8pPr marL="2755544"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8pPr>
            <a:lvl9pPr marL="3122950"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9pPr>
          </a:lstStyle>
          <a:p>
            <a:fld id="{5A423047-E75C-D845-9CC2-2977EB510AE5}" type="slidenum">
              <a:rPr lang="en-US" altLang="en-US" sz="1045">
                <a:solidFill>
                  <a:schemeClr val="accent2"/>
                </a:solidFill>
                <a:latin typeface="Helvetica" pitchFamily="2" charset="0"/>
              </a:rPr>
              <a:pPr/>
              <a:t>4</a:t>
            </a:fld>
            <a:endParaRPr lang="en-US" altLang="en-US" sz="1045">
              <a:solidFill>
                <a:schemeClr val="accent2"/>
              </a:solidFill>
              <a:latin typeface="Helvetica"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AC440B-50C2-4AB8-95C9-76E7FFF56D60}"/>
              </a:ext>
            </a:extLst>
          </p:cNvPr>
          <p:cNvSpPr>
            <a:spLocks noGrp="1"/>
          </p:cNvSpPr>
          <p:nvPr>
            <p:ph type="title"/>
          </p:nvPr>
        </p:nvSpPr>
        <p:spPr/>
        <p:txBody>
          <a:bodyPr/>
          <a:lstStyle/>
          <a:p>
            <a:endParaRPr lang="en-US" dirty="0"/>
          </a:p>
        </p:txBody>
      </p:sp>
      <p:sp>
        <p:nvSpPr>
          <p:cNvPr id="8" name="Content Placeholder 7">
            <a:extLst>
              <a:ext uri="{FF2B5EF4-FFF2-40B4-BE49-F238E27FC236}">
                <a16:creationId xmlns:a16="http://schemas.microsoft.com/office/drawing/2014/main" id="{EE9B6D5B-1D7D-40AB-8903-24BA3B0A9A77}"/>
              </a:ext>
            </a:extLst>
          </p:cNvPr>
          <p:cNvSpPr>
            <a:spLocks noGrp="1"/>
          </p:cNvSpPr>
          <p:nvPr>
            <p:ph idx="1"/>
          </p:nvPr>
        </p:nvSpPr>
        <p:spPr>
          <a:xfrm>
            <a:off x="1981200" y="1037493"/>
            <a:ext cx="4343401" cy="5363307"/>
          </a:xfrm>
        </p:spPr>
        <p:txBody>
          <a:bodyPr>
            <a:normAutofit fontScale="92500" lnSpcReduction="10000"/>
          </a:bodyPr>
          <a:lstStyle/>
          <a:p>
            <a:pPr marL="0" indent="0">
              <a:buNone/>
            </a:pPr>
            <a:r>
              <a:rPr lang="en-US" b="1" dirty="0"/>
              <a:t>HW#1.Q1:</a:t>
            </a:r>
            <a:br>
              <a:rPr lang="en-US" b="1" dirty="0"/>
            </a:br>
            <a:r>
              <a:rPr lang="en-US" dirty="0"/>
              <a:t>Suppose the hypothetical processor of Figure 1.3 also has two I/O instructions:</a:t>
            </a:r>
          </a:p>
          <a:p>
            <a:pPr marL="295275" lvl="1" indent="0">
              <a:buNone/>
            </a:pPr>
            <a:r>
              <a:rPr lang="en-US" dirty="0"/>
              <a:t>0011 = Load AC from I/O</a:t>
            </a:r>
            <a:br>
              <a:rPr lang="en-US" dirty="0"/>
            </a:br>
            <a:r>
              <a:rPr lang="en-US" dirty="0"/>
              <a:t>0111 = Store AC to I/O</a:t>
            </a:r>
            <a:br>
              <a:rPr lang="en-US" dirty="0"/>
            </a:br>
            <a:r>
              <a:rPr lang="en-US" dirty="0"/>
              <a:t>0101 = Add to AC from memory</a:t>
            </a:r>
          </a:p>
          <a:p>
            <a:pPr marL="0" indent="0">
              <a:buNone/>
            </a:pPr>
            <a:r>
              <a:rPr lang="en-US" dirty="0"/>
              <a:t>In these cases, the 12-bit address identifies a particular external device. Show the state of the memory content and CPU registers on the figure below for the following program:</a:t>
            </a:r>
          </a:p>
          <a:p>
            <a:pPr lvl="1"/>
            <a:r>
              <a:rPr lang="en-US" dirty="0"/>
              <a:t>1. Load AC from device 3.</a:t>
            </a:r>
          </a:p>
          <a:p>
            <a:pPr lvl="1"/>
            <a:r>
              <a:rPr lang="en-US" dirty="0"/>
              <a:t>2. Increment the value of AC by the content of memory location 946.</a:t>
            </a:r>
          </a:p>
          <a:p>
            <a:pPr lvl="1"/>
            <a:r>
              <a:rPr lang="en-US" dirty="0"/>
              <a:t>3. Store AC to device 1.</a:t>
            </a:r>
          </a:p>
          <a:p>
            <a:pPr marL="0" indent="0">
              <a:buNone/>
            </a:pPr>
            <a:r>
              <a:rPr lang="en-US" dirty="0"/>
              <a:t>Assume that the next value retrieved from device 3 is 10 and that location 946 contains a value of 4</a:t>
            </a:r>
          </a:p>
          <a:p>
            <a:endParaRPr lang="en-US" dirty="0"/>
          </a:p>
        </p:txBody>
      </p:sp>
      <p:sp>
        <p:nvSpPr>
          <p:cNvPr id="9" name="Title 6">
            <a:extLst>
              <a:ext uri="{FF2B5EF4-FFF2-40B4-BE49-F238E27FC236}">
                <a16:creationId xmlns:a16="http://schemas.microsoft.com/office/drawing/2014/main" id="{8650AE7F-1BC5-4903-A966-B9D223C715B8}"/>
              </a:ext>
            </a:extLst>
          </p:cNvPr>
          <p:cNvSpPr txBox="1">
            <a:spLocks/>
          </p:cNvSpPr>
          <p:nvPr/>
        </p:nvSpPr>
        <p:spPr>
          <a:xfrm>
            <a:off x="1981199" y="126708"/>
            <a:ext cx="8229598" cy="546071"/>
          </a:xfrm>
          <a:prstGeom prst="rect">
            <a:avLst/>
          </a:prstGeom>
          <a:solidFill>
            <a:schemeClr val="accent2">
              <a:lumMod val="40000"/>
              <a:lumOff val="60000"/>
            </a:schemeClr>
          </a:solidFill>
          <a:effectLst/>
        </p:spPr>
        <p:txBody>
          <a:bodyPr vert="horz" lIns="91440" tIns="0" rIns="91440" bIns="0" rtlCol="0" anchor="b" anchorCtr="0">
            <a:noAutofit/>
          </a:bodyPr>
          <a:lstStyle>
            <a:lvl1pPr algn="ctr" defTabSz="914400" rtl="0" eaLnBrk="1" latinLnBrk="0" hangingPunct="1">
              <a:lnSpc>
                <a:spcPts val="5400"/>
              </a:lnSpc>
              <a:spcBef>
                <a:spcPct val="0"/>
              </a:spcBef>
              <a:buNone/>
              <a:defRPr sz="4000" kern="1200">
                <a:solidFill>
                  <a:srgbClr val="AC0000"/>
                </a:solidFill>
                <a:effectLst>
                  <a:outerShdw blurRad="50800" dist="38100" dir="2700000" algn="tl" rotWithShape="0">
                    <a:prstClr val="black">
                      <a:alpha val="40000"/>
                    </a:prstClr>
                  </a:outerShdw>
                </a:effectLst>
                <a:latin typeface="+mj-lt"/>
                <a:ea typeface="+mj-ea"/>
                <a:cs typeface="+mj-cs"/>
              </a:defRPr>
            </a:lvl1pPr>
          </a:lstStyle>
          <a:p>
            <a:pPr fontAlgn="auto">
              <a:spcAft>
                <a:spcPts val="0"/>
              </a:spcAft>
            </a:pPr>
            <a:r>
              <a:rPr lang="en-US" dirty="0"/>
              <a:t>Problem Time</a:t>
            </a:r>
          </a:p>
        </p:txBody>
      </p:sp>
      <p:pic>
        <p:nvPicPr>
          <p:cNvPr id="12" name="Picture 11">
            <a:extLst>
              <a:ext uri="{FF2B5EF4-FFF2-40B4-BE49-F238E27FC236}">
                <a16:creationId xmlns:a16="http://schemas.microsoft.com/office/drawing/2014/main" id="{627F32E4-1A9D-4F5F-A4D7-EAE1F7B7923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03683" y="2188846"/>
            <a:ext cx="4232275" cy="4669155"/>
          </a:xfrm>
          <a:prstGeom prst="rect">
            <a:avLst/>
          </a:prstGeom>
          <a:noFill/>
          <a:ln>
            <a:noFill/>
          </a:ln>
        </p:spPr>
      </p:pic>
      <p:pic>
        <p:nvPicPr>
          <p:cNvPr id="2" name="Picture 1">
            <a:extLst>
              <a:ext uri="{FF2B5EF4-FFF2-40B4-BE49-F238E27FC236}">
                <a16:creationId xmlns:a16="http://schemas.microsoft.com/office/drawing/2014/main" id="{BF969119-C8A7-435D-B2EE-7A91E4C065D6}"/>
              </a:ext>
            </a:extLst>
          </p:cNvPr>
          <p:cNvPicPr>
            <a:picLocks noChangeAspect="1"/>
          </p:cNvPicPr>
          <p:nvPr/>
        </p:nvPicPr>
        <p:blipFill>
          <a:blip r:embed="rId3"/>
          <a:stretch>
            <a:fillRect/>
          </a:stretch>
        </p:blipFill>
        <p:spPr>
          <a:xfrm>
            <a:off x="6643373" y="914401"/>
            <a:ext cx="3556539" cy="1274444"/>
          </a:xfrm>
          <a:prstGeom prst="rect">
            <a:avLst/>
          </a:prstGeom>
        </p:spPr>
      </p:pic>
    </p:spTree>
    <p:extLst>
      <p:ext uri="{BB962C8B-B14F-4D97-AF65-F5344CB8AC3E}">
        <p14:creationId xmlns:p14="http://schemas.microsoft.com/office/powerpoint/2010/main" val="1844868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dirty="0"/>
              <a:t>Interrupts</a:t>
            </a:r>
          </a:p>
        </p:txBody>
      </p:sp>
      <p:sp>
        <p:nvSpPr>
          <p:cNvPr id="23555" name="Content Placeholder 2"/>
          <p:cNvSpPr>
            <a:spLocks noGrp="1"/>
          </p:cNvSpPr>
          <p:nvPr>
            <p:ph idx="1"/>
          </p:nvPr>
        </p:nvSpPr>
        <p:spPr/>
        <p:txBody>
          <a:bodyPr>
            <a:normAutofit/>
          </a:bodyPr>
          <a:lstStyle/>
          <a:p>
            <a:r>
              <a:rPr lang="en-US" sz="3200" dirty="0"/>
              <a:t>Mechanism by which other modules may interrupt the normal sequencing of the processor virtually.</a:t>
            </a:r>
          </a:p>
          <a:p>
            <a:r>
              <a:rPr lang="en-US" sz="3200" dirty="0"/>
              <a:t>Provided to improve processor utilization</a:t>
            </a:r>
          </a:p>
          <a:p>
            <a:pPr lvl="2"/>
            <a:r>
              <a:rPr lang="en-US" sz="2400" dirty="0"/>
              <a:t>Most I/O devices are slower than the processor</a:t>
            </a:r>
          </a:p>
          <a:p>
            <a:pPr lvl="2"/>
            <a:r>
              <a:rPr lang="en-US" sz="2400" dirty="0"/>
              <a:t>Processor must pause to wait for device</a:t>
            </a:r>
          </a:p>
          <a:p>
            <a:pPr lvl="2"/>
            <a:r>
              <a:rPr lang="en-US" sz="2400" dirty="0"/>
              <a:t>Wasteful use of the processor</a:t>
            </a:r>
          </a:p>
        </p:txBody>
      </p:sp>
      <p:sp>
        <p:nvSpPr>
          <p:cNvPr id="5" name="Footer Placeholder 4"/>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057400" y="914400"/>
            <a:ext cx="7924800" cy="5232202"/>
          </a:xfrm>
          <a:prstGeom prst="rect">
            <a:avLst/>
          </a:prstGeom>
        </p:spPr>
        <p:txBody>
          <a:bodyPr wrap="square">
            <a:spAutoFit/>
          </a:bodyPr>
          <a:lstStyle/>
          <a:p>
            <a:pPr algn="ctr"/>
            <a:r>
              <a:rPr lang="en-US" sz="2800" b="1" dirty="0">
                <a:solidFill>
                  <a:schemeClr val="accent1">
                    <a:lumMod val="75000"/>
                  </a:schemeClr>
                </a:solidFill>
                <a:latin typeface="+mn-lt"/>
              </a:rPr>
              <a:t>Four Different Classes/Reasons of Interrupts</a:t>
            </a:r>
          </a:p>
          <a:p>
            <a:pPr algn="ctr"/>
            <a:endParaRPr lang="en-US" dirty="0">
              <a:latin typeface="+mn-lt"/>
            </a:endParaRPr>
          </a:p>
          <a:p>
            <a:r>
              <a:rPr lang="en-US" b="1" dirty="0">
                <a:latin typeface="+mn-lt"/>
              </a:rPr>
              <a:t> </a:t>
            </a:r>
            <a:endParaRPr lang="en-US" dirty="0">
              <a:latin typeface="+mn-lt"/>
            </a:endParaRPr>
          </a:p>
          <a:p>
            <a:r>
              <a:rPr lang="en-US" b="1" dirty="0">
                <a:latin typeface="+mn-lt"/>
              </a:rPr>
              <a:t>Program</a:t>
            </a:r>
            <a:r>
              <a:rPr lang="en-US" dirty="0">
                <a:latin typeface="+mn-lt"/>
              </a:rPr>
              <a:t>		Generated by some condition that occurs as a result of an 		instruction execution, such as arithmetic overflow, division 		by zero, attempt to execute an illegal machine instruction, 		and reference outside a user's allowed memory space.</a:t>
            </a:r>
          </a:p>
          <a:p>
            <a:r>
              <a:rPr lang="en-US" dirty="0">
                <a:latin typeface="+mn-lt"/>
              </a:rPr>
              <a:t> </a:t>
            </a:r>
          </a:p>
          <a:p>
            <a:r>
              <a:rPr lang="en-US" b="1" dirty="0">
                <a:latin typeface="+mn-lt"/>
              </a:rPr>
              <a:t>Timer</a:t>
            </a:r>
            <a:r>
              <a:rPr lang="en-US" dirty="0">
                <a:latin typeface="+mn-lt"/>
              </a:rPr>
              <a:t>		Generated by a timer within the processor. This allows the 		operating system to perform certain functions on a regular 		basis.</a:t>
            </a:r>
          </a:p>
          <a:p>
            <a:r>
              <a:rPr lang="en-US" dirty="0">
                <a:latin typeface="+mn-lt"/>
              </a:rPr>
              <a:t> </a:t>
            </a:r>
          </a:p>
          <a:p>
            <a:r>
              <a:rPr lang="en-US" b="1" dirty="0">
                <a:latin typeface="+mn-lt"/>
              </a:rPr>
              <a:t>I/O</a:t>
            </a:r>
            <a:r>
              <a:rPr lang="en-US" dirty="0">
                <a:latin typeface="+mn-lt"/>
              </a:rPr>
              <a:t>		Generated by an I/O controller, to signal normal 			completion of an operation or to signal a variety of error 		conditions.</a:t>
            </a:r>
          </a:p>
          <a:p>
            <a:r>
              <a:rPr lang="en-US" dirty="0">
                <a:latin typeface="+mn-lt"/>
              </a:rPr>
              <a:t> </a:t>
            </a:r>
          </a:p>
          <a:p>
            <a:r>
              <a:rPr lang="en-US" b="1" dirty="0">
                <a:latin typeface="+mn-lt"/>
              </a:rPr>
              <a:t>Hardware 	</a:t>
            </a:r>
            <a:r>
              <a:rPr lang="en-US" dirty="0">
                <a:latin typeface="+mn-lt"/>
              </a:rPr>
              <a:t>Generated by a failure, such as power failure or memory </a:t>
            </a:r>
            <a:endParaRPr lang="en-US" b="1" dirty="0">
              <a:latin typeface="+mn-lt"/>
            </a:endParaRPr>
          </a:p>
          <a:p>
            <a:r>
              <a:rPr lang="en-US" b="1" dirty="0">
                <a:latin typeface="+mn-lt"/>
              </a:rPr>
              <a:t>failure</a:t>
            </a:r>
            <a:r>
              <a:rPr lang="en-US" dirty="0">
                <a:latin typeface="+mn-lt"/>
              </a:rPr>
              <a:t>		parity error.</a:t>
            </a:r>
          </a:p>
        </p:txBody>
      </p:sp>
      <p:sp>
        <p:nvSpPr>
          <p:cNvPr id="3" name="Footer Placeholder 2"/>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Tree>
  </p:cSld>
  <p:clrMapOvr>
    <a:masterClrMapping/>
  </p:clrMapOvr>
  <p:transition spd="slow">
    <p:wheel spokes="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a:xfrm>
            <a:off x="1250950" y="-62911"/>
            <a:ext cx="10026650" cy="490947"/>
          </a:xfrm>
        </p:spPr>
        <p:txBody>
          <a:bodyPr/>
          <a:lstStyle/>
          <a:p>
            <a:r>
              <a:rPr lang="en-US" sz="2400" dirty="0"/>
              <a:t>Figure 1.5  Program flow of control with and without interrupts</a:t>
            </a:r>
          </a:p>
        </p:txBody>
      </p:sp>
      <p:pic>
        <p:nvPicPr>
          <p:cNvPr id="6" name="Picture 5" descr="f5.pdf">
            <a:extLst>
              <a:ext uri="{FF2B5EF4-FFF2-40B4-BE49-F238E27FC236}">
                <a16:creationId xmlns:a16="http://schemas.microsoft.com/office/drawing/2014/main" id="{02F6EFAA-E8FC-47AB-8DF1-E93BF096D142}"/>
              </a:ext>
            </a:extLst>
          </p:cNvPr>
          <p:cNvPicPr>
            <a:picLocks noChangeAspect="1"/>
          </p:cNvPicPr>
          <p:nvPr/>
        </p:nvPicPr>
        <p:blipFill rotWithShape="1">
          <a:blip r:embed="rId3"/>
          <a:srcRect l="3035" t="21340" r="4414" b="34779"/>
          <a:stretch/>
        </p:blipFill>
        <p:spPr>
          <a:xfrm>
            <a:off x="1524000" y="838200"/>
            <a:ext cx="9067800" cy="5563748"/>
          </a:xfrm>
          <a:prstGeom prst="rect">
            <a:avLst/>
          </a:prstGeom>
          <a:ln w="22225">
            <a:solidFill>
              <a:schemeClr val="tx1"/>
            </a:solidFill>
          </a:ln>
        </p:spPr>
      </p:pic>
      <p:sp>
        <p:nvSpPr>
          <p:cNvPr id="5" name="Rectangle 4">
            <a:extLst>
              <a:ext uri="{FF2B5EF4-FFF2-40B4-BE49-F238E27FC236}">
                <a16:creationId xmlns:a16="http://schemas.microsoft.com/office/drawing/2014/main" id="{D6457D63-FD93-4F85-BCA1-08B2FE4BF4CF}"/>
              </a:ext>
            </a:extLst>
          </p:cNvPr>
          <p:cNvSpPr/>
          <p:nvPr/>
        </p:nvSpPr>
        <p:spPr>
          <a:xfrm>
            <a:off x="3810000" y="1905000"/>
            <a:ext cx="762000" cy="457200"/>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95F4A3-BBF9-4FD6-A301-EF31A5660852}"/>
              </a:ext>
            </a:extLst>
          </p:cNvPr>
          <p:cNvSpPr/>
          <p:nvPr/>
        </p:nvSpPr>
        <p:spPr>
          <a:xfrm>
            <a:off x="5410200" y="2286000"/>
            <a:ext cx="228600" cy="838200"/>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566EAEC0-44C8-4C39-BEEA-6A92A4BF22CC}"/>
              </a:ext>
            </a:extLst>
          </p:cNvPr>
          <p:cNvCxnSpPr>
            <a:cxnSpLocks/>
            <a:stCxn id="25" idx="0"/>
          </p:cNvCxnSpPr>
          <p:nvPr/>
        </p:nvCxnSpPr>
        <p:spPr>
          <a:xfrm flipH="1" flipV="1">
            <a:off x="5486400" y="3159760"/>
            <a:ext cx="1155700" cy="179324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7F3BB9FB-3DBB-412D-BB36-D6E0C0755166}"/>
              </a:ext>
            </a:extLst>
          </p:cNvPr>
          <p:cNvSpPr txBox="1"/>
          <p:nvPr/>
        </p:nvSpPr>
        <p:spPr>
          <a:xfrm>
            <a:off x="5715000" y="4953001"/>
            <a:ext cx="1854200" cy="1200329"/>
          </a:xfrm>
          <a:prstGeom prst="rect">
            <a:avLst/>
          </a:prstGeom>
          <a:noFill/>
          <a:ln>
            <a:noFill/>
          </a:ln>
        </p:spPr>
        <p:txBody>
          <a:bodyPr wrap="square" rtlCol="0">
            <a:spAutoFit/>
          </a:bodyPr>
          <a:lstStyle/>
          <a:p>
            <a:r>
              <a:rPr lang="en-US" b="1" dirty="0">
                <a:solidFill>
                  <a:srgbClr val="00B050"/>
                </a:solidFill>
              </a:rPr>
              <a:t>I/O Command Interleaved with program execution</a:t>
            </a:r>
          </a:p>
        </p:txBody>
      </p:sp>
      <p:sp>
        <p:nvSpPr>
          <p:cNvPr id="29" name="Rectangle 28">
            <a:extLst>
              <a:ext uri="{FF2B5EF4-FFF2-40B4-BE49-F238E27FC236}">
                <a16:creationId xmlns:a16="http://schemas.microsoft.com/office/drawing/2014/main" id="{07C13E88-A20C-4F01-8486-1AC570818B3F}"/>
              </a:ext>
            </a:extLst>
          </p:cNvPr>
          <p:cNvSpPr/>
          <p:nvPr/>
        </p:nvSpPr>
        <p:spPr>
          <a:xfrm>
            <a:off x="8326122" y="2286000"/>
            <a:ext cx="228600" cy="1676400"/>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1CE1579B-1363-4B64-A2FB-803B53B5DEF3}"/>
              </a:ext>
            </a:extLst>
          </p:cNvPr>
          <p:cNvCxnSpPr>
            <a:cxnSpLocks/>
            <a:stCxn id="31" idx="0"/>
            <a:endCxn id="29" idx="2"/>
          </p:cNvCxnSpPr>
          <p:nvPr/>
        </p:nvCxnSpPr>
        <p:spPr>
          <a:xfrm flipH="1" flipV="1">
            <a:off x="8440422" y="3962400"/>
            <a:ext cx="1554478" cy="8763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D4DBFE2-262D-4A5E-99A8-7E0EAAB10C33}"/>
              </a:ext>
            </a:extLst>
          </p:cNvPr>
          <p:cNvSpPr txBox="1"/>
          <p:nvPr/>
        </p:nvSpPr>
        <p:spPr>
          <a:xfrm>
            <a:off x="9182100" y="4838701"/>
            <a:ext cx="1625600" cy="1323439"/>
          </a:xfrm>
          <a:prstGeom prst="rect">
            <a:avLst/>
          </a:prstGeom>
          <a:noFill/>
          <a:ln>
            <a:noFill/>
          </a:ln>
        </p:spPr>
        <p:txBody>
          <a:bodyPr wrap="square" rtlCol="0">
            <a:spAutoFit/>
          </a:bodyPr>
          <a:lstStyle/>
          <a:p>
            <a:r>
              <a:rPr lang="en-US" sz="1600" b="1" dirty="0">
                <a:solidFill>
                  <a:srgbClr val="00B050"/>
                </a:solidFill>
              </a:rPr>
              <a:t>Long I/O Command Interleaved with program execution</a:t>
            </a:r>
          </a:p>
        </p:txBody>
      </p:sp>
      <p:sp>
        <p:nvSpPr>
          <p:cNvPr id="2" name="Rectangle 1">
            <a:extLst>
              <a:ext uri="{FF2B5EF4-FFF2-40B4-BE49-F238E27FC236}">
                <a16:creationId xmlns:a16="http://schemas.microsoft.com/office/drawing/2014/main" id="{B54EC254-29EF-9E27-4C55-BBF723019518}"/>
              </a:ext>
            </a:extLst>
          </p:cNvPr>
          <p:cNvSpPr/>
          <p:nvPr/>
        </p:nvSpPr>
        <p:spPr>
          <a:xfrm>
            <a:off x="4669261" y="1005456"/>
            <a:ext cx="5867400" cy="53964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US" dirty="0"/>
              <a:t>Code: 1-&gt; 4 -&gt; 5 -&gt;2 -&gt;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Code segments 1, 2, and 3 refer to sequences of instructions that do not involve I/O.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can not run 2, 3 until 5 is done.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25" grpId="0" animBg="1"/>
      <p:bldP spid="29" grpId="0" animBg="1"/>
      <p:bldP spid="3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a:xfrm>
            <a:off x="1250950" y="-62911"/>
            <a:ext cx="10026650" cy="490947"/>
          </a:xfrm>
        </p:spPr>
        <p:txBody>
          <a:bodyPr/>
          <a:lstStyle/>
          <a:p>
            <a:r>
              <a:rPr lang="en-US" sz="2400" dirty="0"/>
              <a:t>Figure 1.5  Program flow of control with and without interrupts</a:t>
            </a:r>
          </a:p>
        </p:txBody>
      </p:sp>
      <p:pic>
        <p:nvPicPr>
          <p:cNvPr id="6" name="Picture 5" descr="f5.pdf">
            <a:extLst>
              <a:ext uri="{FF2B5EF4-FFF2-40B4-BE49-F238E27FC236}">
                <a16:creationId xmlns:a16="http://schemas.microsoft.com/office/drawing/2014/main" id="{02F6EFAA-E8FC-47AB-8DF1-E93BF096D142}"/>
              </a:ext>
            </a:extLst>
          </p:cNvPr>
          <p:cNvPicPr>
            <a:picLocks noChangeAspect="1"/>
          </p:cNvPicPr>
          <p:nvPr/>
        </p:nvPicPr>
        <p:blipFill rotWithShape="1">
          <a:blip r:embed="rId3"/>
          <a:srcRect l="3035" t="21340" r="4414" b="34779"/>
          <a:stretch/>
        </p:blipFill>
        <p:spPr>
          <a:xfrm>
            <a:off x="1524000" y="838200"/>
            <a:ext cx="9067800" cy="5563748"/>
          </a:xfrm>
          <a:prstGeom prst="rect">
            <a:avLst/>
          </a:prstGeom>
          <a:ln w="22225">
            <a:solidFill>
              <a:schemeClr val="tx1"/>
            </a:solidFill>
          </a:ln>
        </p:spPr>
      </p:pic>
      <p:sp>
        <p:nvSpPr>
          <p:cNvPr id="5" name="Rectangle 4">
            <a:extLst>
              <a:ext uri="{FF2B5EF4-FFF2-40B4-BE49-F238E27FC236}">
                <a16:creationId xmlns:a16="http://schemas.microsoft.com/office/drawing/2014/main" id="{D6457D63-FD93-4F85-BCA1-08B2FE4BF4CF}"/>
              </a:ext>
            </a:extLst>
          </p:cNvPr>
          <p:cNvSpPr/>
          <p:nvPr/>
        </p:nvSpPr>
        <p:spPr>
          <a:xfrm>
            <a:off x="3810000" y="1905000"/>
            <a:ext cx="762000" cy="457200"/>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9ED9CC7A-22A3-4D56-B1B5-C44933F135D3}"/>
              </a:ext>
            </a:extLst>
          </p:cNvPr>
          <p:cNvCxnSpPr>
            <a:cxnSpLocks/>
          </p:cNvCxnSpPr>
          <p:nvPr/>
        </p:nvCxnSpPr>
        <p:spPr>
          <a:xfrm flipV="1">
            <a:off x="3657600" y="2280920"/>
            <a:ext cx="228600" cy="2133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1AF334C-23A2-46A2-ABC6-6228C3D050B6}"/>
              </a:ext>
            </a:extLst>
          </p:cNvPr>
          <p:cNvSpPr txBox="1"/>
          <p:nvPr/>
        </p:nvSpPr>
        <p:spPr>
          <a:xfrm>
            <a:off x="3124200" y="4414521"/>
            <a:ext cx="1447800" cy="646331"/>
          </a:xfrm>
          <a:prstGeom prst="rect">
            <a:avLst/>
          </a:prstGeom>
          <a:noFill/>
        </p:spPr>
        <p:txBody>
          <a:bodyPr wrap="square" rtlCol="0">
            <a:spAutoFit/>
          </a:bodyPr>
          <a:lstStyle/>
          <a:p>
            <a:r>
              <a:rPr lang="en-US" b="1" dirty="0">
                <a:solidFill>
                  <a:schemeClr val="accent1"/>
                </a:solidFill>
              </a:rPr>
              <a:t>Can take very long !</a:t>
            </a:r>
          </a:p>
        </p:txBody>
      </p:sp>
      <p:cxnSp>
        <p:nvCxnSpPr>
          <p:cNvPr id="15" name="Straight Arrow Connector 14">
            <a:extLst>
              <a:ext uri="{FF2B5EF4-FFF2-40B4-BE49-F238E27FC236}">
                <a16:creationId xmlns:a16="http://schemas.microsoft.com/office/drawing/2014/main" id="{AA638510-A41B-47F5-ACFC-03FC16939D93}"/>
              </a:ext>
            </a:extLst>
          </p:cNvPr>
          <p:cNvCxnSpPr>
            <a:cxnSpLocks/>
          </p:cNvCxnSpPr>
          <p:nvPr/>
        </p:nvCxnSpPr>
        <p:spPr>
          <a:xfrm flipH="1" flipV="1">
            <a:off x="2438400" y="2514600"/>
            <a:ext cx="762000" cy="2971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B4E2D29-A66E-4484-83CB-53590BA4564D}"/>
              </a:ext>
            </a:extLst>
          </p:cNvPr>
          <p:cNvCxnSpPr>
            <a:cxnSpLocks/>
          </p:cNvCxnSpPr>
          <p:nvPr/>
        </p:nvCxnSpPr>
        <p:spPr>
          <a:xfrm flipH="1" flipV="1">
            <a:off x="2438400" y="4191000"/>
            <a:ext cx="685800" cy="1295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3B7F7FE-98BB-403D-8E78-B6A880C711BD}"/>
              </a:ext>
            </a:extLst>
          </p:cNvPr>
          <p:cNvSpPr txBox="1"/>
          <p:nvPr/>
        </p:nvSpPr>
        <p:spPr>
          <a:xfrm>
            <a:off x="3009900" y="5446932"/>
            <a:ext cx="1562100" cy="646331"/>
          </a:xfrm>
          <a:prstGeom prst="rect">
            <a:avLst/>
          </a:prstGeom>
          <a:noFill/>
        </p:spPr>
        <p:txBody>
          <a:bodyPr wrap="square" rtlCol="0">
            <a:spAutoFit/>
          </a:bodyPr>
          <a:lstStyle/>
          <a:p>
            <a:r>
              <a:rPr lang="en-US" b="1" dirty="0">
                <a:solidFill>
                  <a:schemeClr val="accent1"/>
                </a:solidFill>
              </a:rPr>
              <a:t>Execution is blocked !!</a:t>
            </a:r>
          </a:p>
        </p:txBody>
      </p:sp>
      <p:sp>
        <p:nvSpPr>
          <p:cNvPr id="23" name="Rectangle 22">
            <a:extLst>
              <a:ext uri="{FF2B5EF4-FFF2-40B4-BE49-F238E27FC236}">
                <a16:creationId xmlns:a16="http://schemas.microsoft.com/office/drawing/2014/main" id="{0895F4A3-BBF9-4FD6-A301-EF31A5660852}"/>
              </a:ext>
            </a:extLst>
          </p:cNvPr>
          <p:cNvSpPr/>
          <p:nvPr/>
        </p:nvSpPr>
        <p:spPr>
          <a:xfrm>
            <a:off x="5410200" y="2286000"/>
            <a:ext cx="228600" cy="838200"/>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566EAEC0-44C8-4C39-BEEA-6A92A4BF22CC}"/>
              </a:ext>
            </a:extLst>
          </p:cNvPr>
          <p:cNvCxnSpPr>
            <a:cxnSpLocks/>
            <a:stCxn id="25" idx="0"/>
          </p:cNvCxnSpPr>
          <p:nvPr/>
        </p:nvCxnSpPr>
        <p:spPr>
          <a:xfrm flipH="1" flipV="1">
            <a:off x="5486400" y="3159760"/>
            <a:ext cx="1155700" cy="179324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7F3BB9FB-3DBB-412D-BB36-D6E0C0755166}"/>
              </a:ext>
            </a:extLst>
          </p:cNvPr>
          <p:cNvSpPr txBox="1"/>
          <p:nvPr/>
        </p:nvSpPr>
        <p:spPr>
          <a:xfrm>
            <a:off x="5715000" y="4953001"/>
            <a:ext cx="1854200" cy="1200329"/>
          </a:xfrm>
          <a:prstGeom prst="rect">
            <a:avLst/>
          </a:prstGeom>
          <a:noFill/>
          <a:ln>
            <a:noFill/>
          </a:ln>
        </p:spPr>
        <p:txBody>
          <a:bodyPr wrap="square" rtlCol="0">
            <a:spAutoFit/>
          </a:bodyPr>
          <a:lstStyle/>
          <a:p>
            <a:r>
              <a:rPr lang="en-US" b="1" dirty="0">
                <a:solidFill>
                  <a:srgbClr val="00B050"/>
                </a:solidFill>
              </a:rPr>
              <a:t>I/O Command Interleaved with program execution</a:t>
            </a:r>
          </a:p>
        </p:txBody>
      </p:sp>
      <p:sp>
        <p:nvSpPr>
          <p:cNvPr id="29" name="Rectangle 28">
            <a:extLst>
              <a:ext uri="{FF2B5EF4-FFF2-40B4-BE49-F238E27FC236}">
                <a16:creationId xmlns:a16="http://schemas.microsoft.com/office/drawing/2014/main" id="{07C13E88-A20C-4F01-8486-1AC570818B3F}"/>
              </a:ext>
            </a:extLst>
          </p:cNvPr>
          <p:cNvSpPr/>
          <p:nvPr/>
        </p:nvSpPr>
        <p:spPr>
          <a:xfrm>
            <a:off x="8326122" y="2286000"/>
            <a:ext cx="228600" cy="1676400"/>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1CE1579B-1363-4B64-A2FB-803B53B5DEF3}"/>
              </a:ext>
            </a:extLst>
          </p:cNvPr>
          <p:cNvCxnSpPr>
            <a:cxnSpLocks/>
            <a:stCxn id="31" idx="0"/>
            <a:endCxn id="29" idx="2"/>
          </p:cNvCxnSpPr>
          <p:nvPr/>
        </p:nvCxnSpPr>
        <p:spPr>
          <a:xfrm flipH="1" flipV="1">
            <a:off x="8440422" y="3962400"/>
            <a:ext cx="1554478" cy="8763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D4DBFE2-262D-4A5E-99A8-7E0EAAB10C33}"/>
              </a:ext>
            </a:extLst>
          </p:cNvPr>
          <p:cNvSpPr txBox="1"/>
          <p:nvPr/>
        </p:nvSpPr>
        <p:spPr>
          <a:xfrm>
            <a:off x="9182100" y="4838701"/>
            <a:ext cx="1625600" cy="1323439"/>
          </a:xfrm>
          <a:prstGeom prst="rect">
            <a:avLst/>
          </a:prstGeom>
          <a:noFill/>
          <a:ln>
            <a:noFill/>
          </a:ln>
        </p:spPr>
        <p:txBody>
          <a:bodyPr wrap="square" rtlCol="0">
            <a:spAutoFit/>
          </a:bodyPr>
          <a:lstStyle/>
          <a:p>
            <a:r>
              <a:rPr lang="en-US" sz="1600" b="1" dirty="0">
                <a:solidFill>
                  <a:srgbClr val="00B050"/>
                </a:solidFill>
              </a:rPr>
              <a:t>Long I/O Command Interleaved with program execution</a:t>
            </a:r>
          </a:p>
        </p:txBody>
      </p:sp>
      <p:sp>
        <p:nvSpPr>
          <p:cNvPr id="2" name="Rectangle 1">
            <a:extLst>
              <a:ext uri="{FF2B5EF4-FFF2-40B4-BE49-F238E27FC236}">
                <a16:creationId xmlns:a16="http://schemas.microsoft.com/office/drawing/2014/main" id="{B54EC254-29EF-9E27-4C55-BBF723019518}"/>
              </a:ext>
            </a:extLst>
          </p:cNvPr>
          <p:cNvSpPr/>
          <p:nvPr/>
        </p:nvSpPr>
        <p:spPr>
          <a:xfrm>
            <a:off x="4669261" y="1005456"/>
            <a:ext cx="5867400" cy="53964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US" dirty="0"/>
              <a:t>Code: 1-&gt; 4 -&gt; 5 -&gt;2 -&gt; 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Code segments 1, 2, and 3 refer to sequences of instructions that do not involve I/O.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can not run 2, 3 until 5 is done. (</a:t>
            </a:r>
            <a:r>
              <a:rPr lang="en-US" dirty="0">
                <a:solidFill>
                  <a:srgbClr val="FF0000"/>
                </a:solidFill>
              </a:rPr>
              <a:t>What is CPU doing now?</a:t>
            </a:r>
            <a:r>
              <a:rPr lang="en-US" dirty="0"/>
              <a:t>)</a:t>
            </a:r>
          </a:p>
        </p:txBody>
      </p:sp>
    </p:spTree>
    <p:extLst>
      <p:ext uri="{BB962C8B-B14F-4D97-AF65-F5344CB8AC3E}">
        <p14:creationId xmlns:p14="http://schemas.microsoft.com/office/powerpoint/2010/main" val="110009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21" grpId="0"/>
      <p:bldP spid="23" grpId="0" animBg="1"/>
      <p:bldP spid="25" grpId="0" animBg="1"/>
      <p:bldP spid="29" grpId="0" animBg="1"/>
      <p:bldP spid="3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a:xfrm>
            <a:off x="1250950" y="-62911"/>
            <a:ext cx="10026650" cy="490947"/>
          </a:xfrm>
        </p:spPr>
        <p:txBody>
          <a:bodyPr/>
          <a:lstStyle/>
          <a:p>
            <a:r>
              <a:rPr lang="en-US" sz="2400" dirty="0"/>
              <a:t>Figure 1.5  Program flow of control with and without interrupts</a:t>
            </a:r>
          </a:p>
        </p:txBody>
      </p:sp>
      <p:pic>
        <p:nvPicPr>
          <p:cNvPr id="6" name="Picture 5" descr="f5.pdf">
            <a:extLst>
              <a:ext uri="{FF2B5EF4-FFF2-40B4-BE49-F238E27FC236}">
                <a16:creationId xmlns:a16="http://schemas.microsoft.com/office/drawing/2014/main" id="{02F6EFAA-E8FC-47AB-8DF1-E93BF096D142}"/>
              </a:ext>
            </a:extLst>
          </p:cNvPr>
          <p:cNvPicPr>
            <a:picLocks noChangeAspect="1"/>
          </p:cNvPicPr>
          <p:nvPr/>
        </p:nvPicPr>
        <p:blipFill rotWithShape="1">
          <a:blip r:embed="rId3"/>
          <a:srcRect l="3035" t="21340" r="4414" b="34779"/>
          <a:stretch/>
        </p:blipFill>
        <p:spPr>
          <a:xfrm>
            <a:off x="1524000" y="838200"/>
            <a:ext cx="9067800" cy="5563748"/>
          </a:xfrm>
          <a:prstGeom prst="rect">
            <a:avLst/>
          </a:prstGeom>
          <a:ln w="22225">
            <a:solidFill>
              <a:schemeClr val="tx1"/>
            </a:solidFill>
          </a:ln>
        </p:spPr>
      </p:pic>
      <p:sp>
        <p:nvSpPr>
          <p:cNvPr id="5" name="Rectangle 4">
            <a:extLst>
              <a:ext uri="{FF2B5EF4-FFF2-40B4-BE49-F238E27FC236}">
                <a16:creationId xmlns:a16="http://schemas.microsoft.com/office/drawing/2014/main" id="{D6457D63-FD93-4F85-BCA1-08B2FE4BF4CF}"/>
              </a:ext>
            </a:extLst>
          </p:cNvPr>
          <p:cNvSpPr/>
          <p:nvPr/>
        </p:nvSpPr>
        <p:spPr>
          <a:xfrm>
            <a:off x="3810000" y="1905000"/>
            <a:ext cx="762000" cy="457200"/>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9ED9CC7A-22A3-4D56-B1B5-C44933F135D3}"/>
              </a:ext>
            </a:extLst>
          </p:cNvPr>
          <p:cNvCxnSpPr>
            <a:cxnSpLocks/>
          </p:cNvCxnSpPr>
          <p:nvPr/>
        </p:nvCxnSpPr>
        <p:spPr>
          <a:xfrm flipV="1">
            <a:off x="3657600" y="2280920"/>
            <a:ext cx="228600" cy="2133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1AF334C-23A2-46A2-ABC6-6228C3D050B6}"/>
              </a:ext>
            </a:extLst>
          </p:cNvPr>
          <p:cNvSpPr txBox="1"/>
          <p:nvPr/>
        </p:nvSpPr>
        <p:spPr>
          <a:xfrm>
            <a:off x="3124200" y="4414521"/>
            <a:ext cx="1447800" cy="646331"/>
          </a:xfrm>
          <a:prstGeom prst="rect">
            <a:avLst/>
          </a:prstGeom>
          <a:noFill/>
        </p:spPr>
        <p:txBody>
          <a:bodyPr wrap="square" rtlCol="0">
            <a:spAutoFit/>
          </a:bodyPr>
          <a:lstStyle/>
          <a:p>
            <a:r>
              <a:rPr lang="en-US" b="1" dirty="0">
                <a:solidFill>
                  <a:schemeClr val="accent1"/>
                </a:solidFill>
              </a:rPr>
              <a:t>Can take very long !</a:t>
            </a:r>
          </a:p>
        </p:txBody>
      </p:sp>
      <p:cxnSp>
        <p:nvCxnSpPr>
          <p:cNvPr id="15" name="Straight Arrow Connector 14">
            <a:extLst>
              <a:ext uri="{FF2B5EF4-FFF2-40B4-BE49-F238E27FC236}">
                <a16:creationId xmlns:a16="http://schemas.microsoft.com/office/drawing/2014/main" id="{AA638510-A41B-47F5-ACFC-03FC16939D93}"/>
              </a:ext>
            </a:extLst>
          </p:cNvPr>
          <p:cNvCxnSpPr>
            <a:cxnSpLocks/>
          </p:cNvCxnSpPr>
          <p:nvPr/>
        </p:nvCxnSpPr>
        <p:spPr>
          <a:xfrm flipH="1" flipV="1">
            <a:off x="2438400" y="2514600"/>
            <a:ext cx="762000" cy="2971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B4E2D29-A66E-4484-83CB-53590BA4564D}"/>
              </a:ext>
            </a:extLst>
          </p:cNvPr>
          <p:cNvCxnSpPr>
            <a:cxnSpLocks/>
          </p:cNvCxnSpPr>
          <p:nvPr/>
        </p:nvCxnSpPr>
        <p:spPr>
          <a:xfrm flipH="1" flipV="1">
            <a:off x="2438400" y="4191000"/>
            <a:ext cx="685800" cy="1295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3B7F7FE-98BB-403D-8E78-B6A880C711BD}"/>
              </a:ext>
            </a:extLst>
          </p:cNvPr>
          <p:cNvSpPr txBox="1"/>
          <p:nvPr/>
        </p:nvSpPr>
        <p:spPr>
          <a:xfrm>
            <a:off x="3009900" y="5446932"/>
            <a:ext cx="1562100" cy="646331"/>
          </a:xfrm>
          <a:prstGeom prst="rect">
            <a:avLst/>
          </a:prstGeom>
          <a:noFill/>
        </p:spPr>
        <p:txBody>
          <a:bodyPr wrap="square" rtlCol="0">
            <a:spAutoFit/>
          </a:bodyPr>
          <a:lstStyle/>
          <a:p>
            <a:r>
              <a:rPr lang="en-US" b="1" dirty="0">
                <a:solidFill>
                  <a:schemeClr val="accent1"/>
                </a:solidFill>
              </a:rPr>
              <a:t>Execution is blocked !!</a:t>
            </a:r>
          </a:p>
        </p:txBody>
      </p:sp>
      <p:sp>
        <p:nvSpPr>
          <p:cNvPr id="23" name="Rectangle 22">
            <a:extLst>
              <a:ext uri="{FF2B5EF4-FFF2-40B4-BE49-F238E27FC236}">
                <a16:creationId xmlns:a16="http://schemas.microsoft.com/office/drawing/2014/main" id="{0895F4A3-BBF9-4FD6-A301-EF31A5660852}"/>
              </a:ext>
            </a:extLst>
          </p:cNvPr>
          <p:cNvSpPr/>
          <p:nvPr/>
        </p:nvSpPr>
        <p:spPr>
          <a:xfrm>
            <a:off x="5410200" y="2286000"/>
            <a:ext cx="228600" cy="838200"/>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566EAEC0-44C8-4C39-BEEA-6A92A4BF22CC}"/>
              </a:ext>
            </a:extLst>
          </p:cNvPr>
          <p:cNvCxnSpPr>
            <a:cxnSpLocks/>
            <a:stCxn id="25" idx="0"/>
          </p:cNvCxnSpPr>
          <p:nvPr/>
        </p:nvCxnSpPr>
        <p:spPr>
          <a:xfrm flipH="1" flipV="1">
            <a:off x="5486400" y="3159760"/>
            <a:ext cx="1155700" cy="179324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7F3BB9FB-3DBB-412D-BB36-D6E0C0755166}"/>
              </a:ext>
            </a:extLst>
          </p:cNvPr>
          <p:cNvSpPr txBox="1"/>
          <p:nvPr/>
        </p:nvSpPr>
        <p:spPr>
          <a:xfrm>
            <a:off x="5715000" y="4953001"/>
            <a:ext cx="1854200" cy="1200329"/>
          </a:xfrm>
          <a:prstGeom prst="rect">
            <a:avLst/>
          </a:prstGeom>
          <a:noFill/>
          <a:ln>
            <a:noFill/>
          </a:ln>
        </p:spPr>
        <p:txBody>
          <a:bodyPr wrap="square" rtlCol="0">
            <a:spAutoFit/>
          </a:bodyPr>
          <a:lstStyle/>
          <a:p>
            <a:r>
              <a:rPr lang="en-US" b="1" dirty="0">
                <a:solidFill>
                  <a:srgbClr val="00B050"/>
                </a:solidFill>
              </a:rPr>
              <a:t>I/O Command Interleaved with program execution</a:t>
            </a:r>
          </a:p>
        </p:txBody>
      </p:sp>
      <p:sp>
        <p:nvSpPr>
          <p:cNvPr id="29" name="Rectangle 28">
            <a:extLst>
              <a:ext uri="{FF2B5EF4-FFF2-40B4-BE49-F238E27FC236}">
                <a16:creationId xmlns:a16="http://schemas.microsoft.com/office/drawing/2014/main" id="{07C13E88-A20C-4F01-8486-1AC570818B3F}"/>
              </a:ext>
            </a:extLst>
          </p:cNvPr>
          <p:cNvSpPr/>
          <p:nvPr/>
        </p:nvSpPr>
        <p:spPr>
          <a:xfrm>
            <a:off x="8326122" y="2286000"/>
            <a:ext cx="228600" cy="1676400"/>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1CE1579B-1363-4B64-A2FB-803B53B5DEF3}"/>
              </a:ext>
            </a:extLst>
          </p:cNvPr>
          <p:cNvCxnSpPr>
            <a:cxnSpLocks/>
            <a:stCxn id="31" idx="0"/>
            <a:endCxn id="29" idx="2"/>
          </p:cNvCxnSpPr>
          <p:nvPr/>
        </p:nvCxnSpPr>
        <p:spPr>
          <a:xfrm flipH="1" flipV="1">
            <a:off x="8440422" y="3962400"/>
            <a:ext cx="1554478" cy="8763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D4DBFE2-262D-4A5E-99A8-7E0EAAB10C33}"/>
              </a:ext>
            </a:extLst>
          </p:cNvPr>
          <p:cNvSpPr txBox="1"/>
          <p:nvPr/>
        </p:nvSpPr>
        <p:spPr>
          <a:xfrm>
            <a:off x="9182100" y="4838701"/>
            <a:ext cx="1625600" cy="1323439"/>
          </a:xfrm>
          <a:prstGeom prst="rect">
            <a:avLst/>
          </a:prstGeom>
          <a:noFill/>
          <a:ln>
            <a:noFill/>
          </a:ln>
        </p:spPr>
        <p:txBody>
          <a:bodyPr wrap="square" rtlCol="0">
            <a:spAutoFit/>
          </a:bodyPr>
          <a:lstStyle/>
          <a:p>
            <a:r>
              <a:rPr lang="en-US" sz="1600" b="1" dirty="0">
                <a:solidFill>
                  <a:srgbClr val="00B050"/>
                </a:solidFill>
              </a:rPr>
              <a:t>Long I/O Command Interleaved with program execution</a:t>
            </a:r>
          </a:p>
        </p:txBody>
      </p:sp>
    </p:spTree>
    <p:extLst>
      <p:ext uri="{BB962C8B-B14F-4D97-AF65-F5344CB8AC3E}">
        <p14:creationId xmlns:p14="http://schemas.microsoft.com/office/powerpoint/2010/main" val="136575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21" grpId="0"/>
      <p:bldP spid="23" grpId="0" animBg="1"/>
      <p:bldP spid="25" grpId="0" animBg="1"/>
      <p:bldP spid="29" grpId="0" animBg="1"/>
      <p:bldP spid="3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AB0D1-B3F2-BE1B-B7C8-C7008253830A}"/>
              </a:ext>
            </a:extLst>
          </p:cNvPr>
          <p:cNvSpPr>
            <a:spLocks noGrp="1"/>
          </p:cNvSpPr>
          <p:nvPr>
            <p:ph type="title"/>
          </p:nvPr>
        </p:nvSpPr>
        <p:spPr/>
        <p:txBody>
          <a:bodyPr/>
          <a:lstStyle/>
          <a:p>
            <a:r>
              <a:rPr lang="en-US" sz="2800" dirty="0"/>
              <a:t>Figure 1.5  Program flow of control with interrupts</a:t>
            </a:r>
          </a:p>
        </p:txBody>
      </p:sp>
      <p:pic>
        <p:nvPicPr>
          <p:cNvPr id="4" name="Content Placeholder 3" descr="f5.pdf">
            <a:extLst>
              <a:ext uri="{FF2B5EF4-FFF2-40B4-BE49-F238E27FC236}">
                <a16:creationId xmlns:a16="http://schemas.microsoft.com/office/drawing/2014/main" id="{22D57968-8F05-E28E-7868-1A0F7372D0C7}"/>
              </a:ext>
            </a:extLst>
          </p:cNvPr>
          <p:cNvPicPr>
            <a:picLocks noGrp="1" noChangeAspect="1"/>
          </p:cNvPicPr>
          <p:nvPr>
            <p:ph idx="1"/>
          </p:nvPr>
        </p:nvPicPr>
        <p:blipFill rotWithShape="1">
          <a:blip r:embed="rId2"/>
          <a:srcRect l="34605" t="22211" r="34023" b="36880"/>
          <a:stretch/>
        </p:blipFill>
        <p:spPr>
          <a:xfrm>
            <a:off x="4038600" y="964735"/>
            <a:ext cx="3429000" cy="5786435"/>
          </a:xfrm>
          <a:prstGeom prst="rect">
            <a:avLst/>
          </a:prstGeom>
          <a:ln w="22225">
            <a:solidFill>
              <a:schemeClr val="tx1"/>
            </a:solidFill>
          </a:ln>
        </p:spPr>
      </p:pic>
      <p:cxnSp>
        <p:nvCxnSpPr>
          <p:cNvPr id="6" name="Straight Connector 5">
            <a:extLst>
              <a:ext uri="{FF2B5EF4-FFF2-40B4-BE49-F238E27FC236}">
                <a16:creationId xmlns:a16="http://schemas.microsoft.com/office/drawing/2014/main" id="{E62BC811-B65D-3B22-95AE-4353C4299A96}"/>
              </a:ext>
            </a:extLst>
          </p:cNvPr>
          <p:cNvCxnSpPr/>
          <p:nvPr/>
        </p:nvCxnSpPr>
        <p:spPr>
          <a:xfrm>
            <a:off x="5029200" y="13716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746189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52EDF-F964-18E0-9301-CAAF981F92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264EDB-2263-07F6-1DDA-0ED223803BCF}"/>
              </a:ext>
            </a:extLst>
          </p:cNvPr>
          <p:cNvSpPr>
            <a:spLocks noGrp="1"/>
          </p:cNvSpPr>
          <p:nvPr>
            <p:ph type="title"/>
          </p:nvPr>
        </p:nvSpPr>
        <p:spPr/>
        <p:txBody>
          <a:bodyPr/>
          <a:lstStyle/>
          <a:p>
            <a:r>
              <a:rPr lang="en-US" sz="2800" dirty="0"/>
              <a:t>Figure 1.5  Program flow of control with interrupts</a:t>
            </a:r>
          </a:p>
        </p:txBody>
      </p:sp>
      <p:pic>
        <p:nvPicPr>
          <p:cNvPr id="4" name="Content Placeholder 3" descr="f5.pdf">
            <a:extLst>
              <a:ext uri="{FF2B5EF4-FFF2-40B4-BE49-F238E27FC236}">
                <a16:creationId xmlns:a16="http://schemas.microsoft.com/office/drawing/2014/main" id="{FCC370B7-B45B-D775-6020-9CD1F145DDDF}"/>
              </a:ext>
            </a:extLst>
          </p:cNvPr>
          <p:cNvPicPr>
            <a:picLocks noGrp="1" noChangeAspect="1"/>
          </p:cNvPicPr>
          <p:nvPr>
            <p:ph idx="1"/>
          </p:nvPr>
        </p:nvPicPr>
        <p:blipFill rotWithShape="1">
          <a:blip r:embed="rId2"/>
          <a:srcRect l="34605" t="22211" r="34023" b="36880"/>
          <a:stretch/>
        </p:blipFill>
        <p:spPr>
          <a:xfrm>
            <a:off x="4038600" y="964735"/>
            <a:ext cx="3429000" cy="5786435"/>
          </a:xfrm>
          <a:prstGeom prst="rect">
            <a:avLst/>
          </a:prstGeom>
          <a:ln w="22225">
            <a:solidFill>
              <a:schemeClr val="tx1"/>
            </a:solidFill>
          </a:ln>
        </p:spPr>
      </p:pic>
      <p:cxnSp>
        <p:nvCxnSpPr>
          <p:cNvPr id="6" name="Straight Connector 5">
            <a:extLst>
              <a:ext uri="{FF2B5EF4-FFF2-40B4-BE49-F238E27FC236}">
                <a16:creationId xmlns:a16="http://schemas.microsoft.com/office/drawing/2014/main" id="{155FC958-158E-A0F1-382D-BB49D2C8EDB1}"/>
              </a:ext>
            </a:extLst>
          </p:cNvPr>
          <p:cNvCxnSpPr/>
          <p:nvPr/>
        </p:nvCxnSpPr>
        <p:spPr>
          <a:xfrm>
            <a:off x="5029200" y="13716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3" name="Straight Connector 2">
            <a:extLst>
              <a:ext uri="{FF2B5EF4-FFF2-40B4-BE49-F238E27FC236}">
                <a16:creationId xmlns:a16="http://schemas.microsoft.com/office/drawing/2014/main" id="{268BBA75-B6F6-9A13-4A95-10F816A72CAF}"/>
              </a:ext>
            </a:extLst>
          </p:cNvPr>
          <p:cNvCxnSpPr>
            <a:cxnSpLocks/>
          </p:cNvCxnSpPr>
          <p:nvPr/>
        </p:nvCxnSpPr>
        <p:spPr>
          <a:xfrm flipV="1">
            <a:off x="5029200" y="1447800"/>
            <a:ext cx="1371600" cy="838200"/>
          </a:xfrm>
          <a:prstGeom prst="line">
            <a:avLst/>
          </a:prstGeom>
          <a:ln w="8255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8711039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31792-4576-2581-1465-2F1A91CF42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00097-FAAD-8291-E56A-E02FAA53A925}"/>
              </a:ext>
            </a:extLst>
          </p:cNvPr>
          <p:cNvSpPr>
            <a:spLocks noGrp="1"/>
          </p:cNvSpPr>
          <p:nvPr>
            <p:ph type="title"/>
          </p:nvPr>
        </p:nvSpPr>
        <p:spPr/>
        <p:txBody>
          <a:bodyPr/>
          <a:lstStyle/>
          <a:p>
            <a:r>
              <a:rPr lang="en-US" sz="2800" dirty="0"/>
              <a:t>Figure 1.5  Program flow of control with interrupts</a:t>
            </a:r>
          </a:p>
        </p:txBody>
      </p:sp>
      <p:pic>
        <p:nvPicPr>
          <p:cNvPr id="4" name="Content Placeholder 3" descr="f5.pdf">
            <a:extLst>
              <a:ext uri="{FF2B5EF4-FFF2-40B4-BE49-F238E27FC236}">
                <a16:creationId xmlns:a16="http://schemas.microsoft.com/office/drawing/2014/main" id="{D88D5DC3-1BE9-DEEF-2730-61CA27F70D16}"/>
              </a:ext>
            </a:extLst>
          </p:cNvPr>
          <p:cNvPicPr>
            <a:picLocks noGrp="1" noChangeAspect="1"/>
          </p:cNvPicPr>
          <p:nvPr>
            <p:ph idx="1"/>
          </p:nvPr>
        </p:nvPicPr>
        <p:blipFill rotWithShape="1">
          <a:blip r:embed="rId2"/>
          <a:srcRect l="34605" t="22211" r="34023" b="36880"/>
          <a:stretch/>
        </p:blipFill>
        <p:spPr>
          <a:xfrm>
            <a:off x="4038600" y="964735"/>
            <a:ext cx="3429000" cy="5786435"/>
          </a:xfrm>
          <a:prstGeom prst="rect">
            <a:avLst/>
          </a:prstGeom>
          <a:ln w="22225">
            <a:solidFill>
              <a:schemeClr val="tx1"/>
            </a:solidFill>
          </a:ln>
        </p:spPr>
      </p:pic>
      <p:cxnSp>
        <p:nvCxnSpPr>
          <p:cNvPr id="6" name="Straight Connector 5">
            <a:extLst>
              <a:ext uri="{FF2B5EF4-FFF2-40B4-BE49-F238E27FC236}">
                <a16:creationId xmlns:a16="http://schemas.microsoft.com/office/drawing/2014/main" id="{AFBE3C25-8F90-75BF-F1CC-918B0A78F98E}"/>
              </a:ext>
            </a:extLst>
          </p:cNvPr>
          <p:cNvCxnSpPr/>
          <p:nvPr/>
        </p:nvCxnSpPr>
        <p:spPr>
          <a:xfrm>
            <a:off x="5029200" y="13716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3" name="Straight Connector 2">
            <a:extLst>
              <a:ext uri="{FF2B5EF4-FFF2-40B4-BE49-F238E27FC236}">
                <a16:creationId xmlns:a16="http://schemas.microsoft.com/office/drawing/2014/main" id="{9134424E-FBF5-9788-C0DA-283CBB11A047}"/>
              </a:ext>
            </a:extLst>
          </p:cNvPr>
          <p:cNvCxnSpPr>
            <a:cxnSpLocks/>
          </p:cNvCxnSpPr>
          <p:nvPr/>
        </p:nvCxnSpPr>
        <p:spPr>
          <a:xfrm flipV="1">
            <a:off x="5029200" y="1447800"/>
            <a:ext cx="137160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5" name="Straight Connector 4">
            <a:extLst>
              <a:ext uri="{FF2B5EF4-FFF2-40B4-BE49-F238E27FC236}">
                <a16:creationId xmlns:a16="http://schemas.microsoft.com/office/drawing/2014/main" id="{490C2991-A351-1159-49E4-0012FD81BAA0}"/>
              </a:ext>
            </a:extLst>
          </p:cNvPr>
          <p:cNvCxnSpPr>
            <a:cxnSpLocks/>
          </p:cNvCxnSpPr>
          <p:nvPr/>
        </p:nvCxnSpPr>
        <p:spPr>
          <a:xfrm flipV="1">
            <a:off x="6400800" y="1447800"/>
            <a:ext cx="0" cy="762000"/>
          </a:xfrm>
          <a:prstGeom prst="line">
            <a:avLst/>
          </a:prstGeom>
          <a:ln w="8255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682043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95601-13B0-5EF0-E766-584927017E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25BCB-357A-8660-098C-AC2A72306B88}"/>
              </a:ext>
            </a:extLst>
          </p:cNvPr>
          <p:cNvSpPr>
            <a:spLocks noGrp="1"/>
          </p:cNvSpPr>
          <p:nvPr>
            <p:ph type="title"/>
          </p:nvPr>
        </p:nvSpPr>
        <p:spPr/>
        <p:txBody>
          <a:bodyPr/>
          <a:lstStyle/>
          <a:p>
            <a:r>
              <a:rPr lang="en-US" sz="2800" dirty="0"/>
              <a:t>Figure 1.5  Program flow of control with interrupts</a:t>
            </a:r>
          </a:p>
        </p:txBody>
      </p:sp>
      <p:pic>
        <p:nvPicPr>
          <p:cNvPr id="4" name="Content Placeholder 3" descr="f5.pdf">
            <a:extLst>
              <a:ext uri="{FF2B5EF4-FFF2-40B4-BE49-F238E27FC236}">
                <a16:creationId xmlns:a16="http://schemas.microsoft.com/office/drawing/2014/main" id="{5002DA04-32F2-304F-1E48-4BFCCBA2E45B}"/>
              </a:ext>
            </a:extLst>
          </p:cNvPr>
          <p:cNvPicPr>
            <a:picLocks noGrp="1" noChangeAspect="1"/>
          </p:cNvPicPr>
          <p:nvPr>
            <p:ph idx="1"/>
          </p:nvPr>
        </p:nvPicPr>
        <p:blipFill rotWithShape="1">
          <a:blip r:embed="rId2"/>
          <a:srcRect l="34605" t="22211" r="34023" b="36880"/>
          <a:stretch/>
        </p:blipFill>
        <p:spPr>
          <a:xfrm>
            <a:off x="4038600" y="964735"/>
            <a:ext cx="3429000" cy="5786435"/>
          </a:xfrm>
          <a:prstGeom prst="rect">
            <a:avLst/>
          </a:prstGeom>
          <a:ln w="22225">
            <a:solidFill>
              <a:schemeClr val="tx1"/>
            </a:solidFill>
          </a:ln>
        </p:spPr>
      </p:pic>
      <p:cxnSp>
        <p:nvCxnSpPr>
          <p:cNvPr id="6" name="Straight Connector 5">
            <a:extLst>
              <a:ext uri="{FF2B5EF4-FFF2-40B4-BE49-F238E27FC236}">
                <a16:creationId xmlns:a16="http://schemas.microsoft.com/office/drawing/2014/main" id="{28DF9802-D95A-D9B9-ED6C-F2808B89B47A}"/>
              </a:ext>
            </a:extLst>
          </p:cNvPr>
          <p:cNvCxnSpPr/>
          <p:nvPr/>
        </p:nvCxnSpPr>
        <p:spPr>
          <a:xfrm>
            <a:off x="5029200" y="13716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3" name="Straight Connector 2">
            <a:extLst>
              <a:ext uri="{FF2B5EF4-FFF2-40B4-BE49-F238E27FC236}">
                <a16:creationId xmlns:a16="http://schemas.microsoft.com/office/drawing/2014/main" id="{193000BC-FCD2-D243-1FCB-A4F95CFEDC0A}"/>
              </a:ext>
            </a:extLst>
          </p:cNvPr>
          <p:cNvCxnSpPr>
            <a:cxnSpLocks/>
          </p:cNvCxnSpPr>
          <p:nvPr/>
        </p:nvCxnSpPr>
        <p:spPr>
          <a:xfrm flipV="1">
            <a:off x="5029200" y="1447800"/>
            <a:ext cx="137160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5" name="Straight Connector 4">
            <a:extLst>
              <a:ext uri="{FF2B5EF4-FFF2-40B4-BE49-F238E27FC236}">
                <a16:creationId xmlns:a16="http://schemas.microsoft.com/office/drawing/2014/main" id="{8A96474C-DF3D-A090-B5B6-176006D3A937}"/>
              </a:ext>
            </a:extLst>
          </p:cNvPr>
          <p:cNvCxnSpPr>
            <a:cxnSpLocks/>
          </p:cNvCxnSpPr>
          <p:nvPr/>
        </p:nvCxnSpPr>
        <p:spPr>
          <a:xfrm flipV="1">
            <a:off x="6400800" y="1447800"/>
            <a:ext cx="0" cy="7620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7" name="Straight Connector 6">
            <a:extLst>
              <a:ext uri="{FF2B5EF4-FFF2-40B4-BE49-F238E27FC236}">
                <a16:creationId xmlns:a16="http://schemas.microsoft.com/office/drawing/2014/main" id="{81DFC1E6-0970-E0C5-9372-9B785E476EAE}"/>
              </a:ext>
            </a:extLst>
          </p:cNvPr>
          <p:cNvCxnSpPr>
            <a:cxnSpLocks/>
          </p:cNvCxnSpPr>
          <p:nvPr/>
        </p:nvCxnSpPr>
        <p:spPr>
          <a:xfrm flipV="1">
            <a:off x="5029200" y="2158856"/>
            <a:ext cx="1371600" cy="419100"/>
          </a:xfrm>
          <a:prstGeom prst="line">
            <a:avLst/>
          </a:prstGeom>
          <a:ln w="8255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696667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199" y="126709"/>
            <a:ext cx="8229598" cy="546071"/>
          </a:xfrm>
        </p:spPr>
        <p:txBody>
          <a:bodyPr/>
          <a:lstStyle/>
          <a:p>
            <a:r>
              <a:rPr lang="en-US" dirty="0"/>
              <a:t>Overview</a:t>
            </a:r>
          </a:p>
        </p:txBody>
      </p:sp>
      <p:sp>
        <p:nvSpPr>
          <p:cNvPr id="7" name="Content Placeholder 6"/>
          <p:cNvSpPr>
            <a:spLocks noGrp="1"/>
          </p:cNvSpPr>
          <p:nvPr>
            <p:ph sz="half" idx="1"/>
          </p:nvPr>
        </p:nvSpPr>
        <p:spPr>
          <a:xfrm>
            <a:off x="6019801" y="1182527"/>
            <a:ext cx="3962401" cy="4800600"/>
          </a:xfrm>
        </p:spPr>
        <p:txBody>
          <a:bodyPr>
            <a:normAutofit/>
          </a:bodyPr>
          <a:lstStyle/>
          <a:p>
            <a:r>
              <a:rPr lang="en-US" sz="2400" dirty="0"/>
              <a:t>Cache memory</a:t>
            </a:r>
          </a:p>
          <a:p>
            <a:pPr lvl="2"/>
            <a:r>
              <a:rPr lang="en-US" sz="2400" dirty="0"/>
              <a:t>Motivation</a:t>
            </a:r>
          </a:p>
          <a:p>
            <a:pPr lvl="2"/>
            <a:r>
              <a:rPr lang="en-US" sz="2400" dirty="0"/>
              <a:t>Cache principles</a:t>
            </a:r>
          </a:p>
          <a:p>
            <a:pPr lvl="2"/>
            <a:r>
              <a:rPr lang="en-US" sz="2400" dirty="0"/>
              <a:t>Cache design</a:t>
            </a:r>
          </a:p>
          <a:p>
            <a:r>
              <a:rPr lang="en-US" sz="2400" dirty="0"/>
              <a:t>Direct memory access</a:t>
            </a:r>
          </a:p>
          <a:p>
            <a:r>
              <a:rPr lang="en-US" sz="2400" dirty="0"/>
              <a:t>Multiprocessor and </a:t>
            </a:r>
            <a:r>
              <a:rPr lang="en-US" sz="2400" dirty="0" err="1"/>
              <a:t>multicore</a:t>
            </a:r>
            <a:r>
              <a:rPr lang="en-US" sz="2400" dirty="0"/>
              <a:t> organization</a:t>
            </a:r>
          </a:p>
          <a:p>
            <a:pPr lvl="2"/>
            <a:r>
              <a:rPr lang="en-US" sz="2400" dirty="0"/>
              <a:t>Symmetric multiprocessors</a:t>
            </a:r>
          </a:p>
          <a:p>
            <a:pPr lvl="2"/>
            <a:r>
              <a:rPr lang="en-US" sz="2400" dirty="0"/>
              <a:t>Multicore CPUs</a:t>
            </a:r>
          </a:p>
        </p:txBody>
      </p:sp>
      <p:sp>
        <p:nvSpPr>
          <p:cNvPr id="9" name="Content Placeholder 8"/>
          <p:cNvSpPr>
            <a:spLocks noGrp="1"/>
          </p:cNvSpPr>
          <p:nvPr>
            <p:ph sz="half" idx="2"/>
          </p:nvPr>
        </p:nvSpPr>
        <p:spPr>
          <a:xfrm>
            <a:off x="2057402" y="1182527"/>
            <a:ext cx="4038597" cy="4800600"/>
          </a:xfrm>
        </p:spPr>
        <p:txBody>
          <a:bodyPr>
            <a:normAutofit lnSpcReduction="10000"/>
          </a:bodyPr>
          <a:lstStyle/>
          <a:p>
            <a:r>
              <a:rPr lang="en-US" sz="2400" dirty="0"/>
              <a:t>Basic Elements</a:t>
            </a:r>
          </a:p>
          <a:p>
            <a:r>
              <a:rPr lang="en-US" sz="2400" dirty="0"/>
              <a:t>Evolution of the microprocessor</a:t>
            </a:r>
          </a:p>
          <a:p>
            <a:r>
              <a:rPr lang="en-US" sz="2400" dirty="0"/>
              <a:t>Instruction execution</a:t>
            </a:r>
          </a:p>
          <a:p>
            <a:r>
              <a:rPr lang="en-US" sz="2400" dirty="0"/>
              <a:t>Interrupts</a:t>
            </a:r>
          </a:p>
          <a:p>
            <a:pPr lvl="2"/>
            <a:r>
              <a:rPr lang="en-US" sz="2400" dirty="0"/>
              <a:t>Interrupts and the instruction cycle</a:t>
            </a:r>
          </a:p>
          <a:p>
            <a:pPr lvl="2"/>
            <a:r>
              <a:rPr lang="en-US" sz="2400" dirty="0"/>
              <a:t>Interrupt processing</a:t>
            </a:r>
          </a:p>
          <a:p>
            <a:pPr lvl="2"/>
            <a:r>
              <a:rPr lang="en-US" sz="2400" dirty="0"/>
              <a:t>Multiple interrupts</a:t>
            </a:r>
          </a:p>
          <a:p>
            <a:r>
              <a:rPr lang="en-US" sz="2400" dirty="0"/>
              <a:t>The memory hierarchy</a:t>
            </a:r>
          </a:p>
        </p:txBody>
      </p:sp>
      <p:sp>
        <p:nvSpPr>
          <p:cNvPr id="5" name="Footer Placeholder 4"/>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Tree>
    <p:extLst>
      <p:ext uri="{BB962C8B-B14F-4D97-AF65-F5344CB8AC3E}">
        <p14:creationId xmlns:p14="http://schemas.microsoft.com/office/powerpoint/2010/main" val="1705148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A3B81-8E3E-A9A0-A215-BB1ECF9186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9F58E8-3B54-AB62-12F3-EACC5F7CA2AC}"/>
              </a:ext>
            </a:extLst>
          </p:cNvPr>
          <p:cNvSpPr>
            <a:spLocks noGrp="1"/>
          </p:cNvSpPr>
          <p:nvPr>
            <p:ph type="title"/>
          </p:nvPr>
        </p:nvSpPr>
        <p:spPr/>
        <p:txBody>
          <a:bodyPr/>
          <a:lstStyle/>
          <a:p>
            <a:r>
              <a:rPr lang="en-US" sz="2800" dirty="0"/>
              <a:t>Figure 1.5  Program flow of control with interrupts</a:t>
            </a:r>
          </a:p>
        </p:txBody>
      </p:sp>
      <p:pic>
        <p:nvPicPr>
          <p:cNvPr id="4" name="Content Placeholder 3" descr="f5.pdf">
            <a:extLst>
              <a:ext uri="{FF2B5EF4-FFF2-40B4-BE49-F238E27FC236}">
                <a16:creationId xmlns:a16="http://schemas.microsoft.com/office/drawing/2014/main" id="{2972A15F-AA7B-A670-DFAD-03CD22CCF850}"/>
              </a:ext>
            </a:extLst>
          </p:cNvPr>
          <p:cNvPicPr>
            <a:picLocks noGrp="1" noChangeAspect="1"/>
          </p:cNvPicPr>
          <p:nvPr>
            <p:ph idx="1"/>
          </p:nvPr>
        </p:nvPicPr>
        <p:blipFill rotWithShape="1">
          <a:blip r:embed="rId2"/>
          <a:srcRect l="34605" t="22211" r="34023" b="36880"/>
          <a:stretch/>
        </p:blipFill>
        <p:spPr>
          <a:xfrm>
            <a:off x="4038600" y="964735"/>
            <a:ext cx="3429000" cy="5786435"/>
          </a:xfrm>
          <a:prstGeom prst="rect">
            <a:avLst/>
          </a:prstGeom>
          <a:ln w="22225">
            <a:solidFill>
              <a:schemeClr val="tx1"/>
            </a:solidFill>
          </a:ln>
        </p:spPr>
      </p:pic>
      <p:cxnSp>
        <p:nvCxnSpPr>
          <p:cNvPr id="6" name="Straight Connector 5">
            <a:extLst>
              <a:ext uri="{FF2B5EF4-FFF2-40B4-BE49-F238E27FC236}">
                <a16:creationId xmlns:a16="http://schemas.microsoft.com/office/drawing/2014/main" id="{F69B0015-9B17-934E-E0D3-7BB33C652773}"/>
              </a:ext>
            </a:extLst>
          </p:cNvPr>
          <p:cNvCxnSpPr/>
          <p:nvPr/>
        </p:nvCxnSpPr>
        <p:spPr>
          <a:xfrm>
            <a:off x="5029200" y="13716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3" name="Straight Connector 2">
            <a:extLst>
              <a:ext uri="{FF2B5EF4-FFF2-40B4-BE49-F238E27FC236}">
                <a16:creationId xmlns:a16="http://schemas.microsoft.com/office/drawing/2014/main" id="{D1DAD81F-9D9C-12E0-3056-630346387162}"/>
              </a:ext>
            </a:extLst>
          </p:cNvPr>
          <p:cNvCxnSpPr>
            <a:cxnSpLocks/>
          </p:cNvCxnSpPr>
          <p:nvPr/>
        </p:nvCxnSpPr>
        <p:spPr>
          <a:xfrm flipV="1">
            <a:off x="5029200" y="1447800"/>
            <a:ext cx="137160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5" name="Straight Connector 4">
            <a:extLst>
              <a:ext uri="{FF2B5EF4-FFF2-40B4-BE49-F238E27FC236}">
                <a16:creationId xmlns:a16="http://schemas.microsoft.com/office/drawing/2014/main" id="{911255F8-BAC6-4CD5-6433-0FADFD06BF12}"/>
              </a:ext>
            </a:extLst>
          </p:cNvPr>
          <p:cNvCxnSpPr>
            <a:cxnSpLocks/>
          </p:cNvCxnSpPr>
          <p:nvPr/>
        </p:nvCxnSpPr>
        <p:spPr>
          <a:xfrm flipV="1">
            <a:off x="6400800" y="1447800"/>
            <a:ext cx="0" cy="7620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7" name="Straight Connector 6">
            <a:extLst>
              <a:ext uri="{FF2B5EF4-FFF2-40B4-BE49-F238E27FC236}">
                <a16:creationId xmlns:a16="http://schemas.microsoft.com/office/drawing/2014/main" id="{F2B58DD5-C71D-8B23-F078-F34587803F01}"/>
              </a:ext>
            </a:extLst>
          </p:cNvPr>
          <p:cNvCxnSpPr>
            <a:cxnSpLocks/>
          </p:cNvCxnSpPr>
          <p:nvPr/>
        </p:nvCxnSpPr>
        <p:spPr>
          <a:xfrm flipV="1">
            <a:off x="5029200" y="2158856"/>
            <a:ext cx="1371600" cy="4191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8" name="Straight Connector 7">
            <a:extLst>
              <a:ext uri="{FF2B5EF4-FFF2-40B4-BE49-F238E27FC236}">
                <a16:creationId xmlns:a16="http://schemas.microsoft.com/office/drawing/2014/main" id="{13D65D27-5C5A-EEB9-C443-D7A19F7DA940}"/>
              </a:ext>
            </a:extLst>
          </p:cNvPr>
          <p:cNvCxnSpPr/>
          <p:nvPr/>
        </p:nvCxnSpPr>
        <p:spPr>
          <a:xfrm>
            <a:off x="5042452" y="2577956"/>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6041566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80D29-865F-81A2-1803-C34654DC3D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9320D-CEB1-ADA3-DCC1-DC9DA984B22E}"/>
              </a:ext>
            </a:extLst>
          </p:cNvPr>
          <p:cNvSpPr>
            <a:spLocks noGrp="1"/>
          </p:cNvSpPr>
          <p:nvPr>
            <p:ph type="title"/>
          </p:nvPr>
        </p:nvSpPr>
        <p:spPr/>
        <p:txBody>
          <a:bodyPr/>
          <a:lstStyle/>
          <a:p>
            <a:r>
              <a:rPr lang="en-US" sz="2800" dirty="0"/>
              <a:t>Figure 1.5  Program flow of control with interrupts</a:t>
            </a:r>
          </a:p>
        </p:txBody>
      </p:sp>
      <p:pic>
        <p:nvPicPr>
          <p:cNvPr id="4" name="Content Placeholder 3" descr="f5.pdf">
            <a:extLst>
              <a:ext uri="{FF2B5EF4-FFF2-40B4-BE49-F238E27FC236}">
                <a16:creationId xmlns:a16="http://schemas.microsoft.com/office/drawing/2014/main" id="{545732FB-CF58-FDAF-097B-BB43CBC3B0E7}"/>
              </a:ext>
            </a:extLst>
          </p:cNvPr>
          <p:cNvPicPr>
            <a:picLocks noGrp="1" noChangeAspect="1"/>
          </p:cNvPicPr>
          <p:nvPr>
            <p:ph idx="1"/>
          </p:nvPr>
        </p:nvPicPr>
        <p:blipFill rotWithShape="1">
          <a:blip r:embed="rId2"/>
          <a:srcRect l="34605" t="22211" r="34023" b="36880"/>
          <a:stretch/>
        </p:blipFill>
        <p:spPr>
          <a:xfrm>
            <a:off x="4038600" y="964735"/>
            <a:ext cx="3429000" cy="5786435"/>
          </a:xfrm>
          <a:prstGeom prst="rect">
            <a:avLst/>
          </a:prstGeom>
          <a:ln w="22225">
            <a:solidFill>
              <a:schemeClr val="tx1"/>
            </a:solidFill>
          </a:ln>
        </p:spPr>
      </p:pic>
      <p:cxnSp>
        <p:nvCxnSpPr>
          <p:cNvPr id="6" name="Straight Connector 5">
            <a:extLst>
              <a:ext uri="{FF2B5EF4-FFF2-40B4-BE49-F238E27FC236}">
                <a16:creationId xmlns:a16="http://schemas.microsoft.com/office/drawing/2014/main" id="{080147D2-EFB3-310D-DAAC-DBA23438BF22}"/>
              </a:ext>
            </a:extLst>
          </p:cNvPr>
          <p:cNvCxnSpPr/>
          <p:nvPr/>
        </p:nvCxnSpPr>
        <p:spPr>
          <a:xfrm>
            <a:off x="5029200" y="13716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3" name="Straight Connector 2">
            <a:extLst>
              <a:ext uri="{FF2B5EF4-FFF2-40B4-BE49-F238E27FC236}">
                <a16:creationId xmlns:a16="http://schemas.microsoft.com/office/drawing/2014/main" id="{01800058-C5E9-F7DC-5483-C6D6A665C6F1}"/>
              </a:ext>
            </a:extLst>
          </p:cNvPr>
          <p:cNvCxnSpPr>
            <a:cxnSpLocks/>
          </p:cNvCxnSpPr>
          <p:nvPr/>
        </p:nvCxnSpPr>
        <p:spPr>
          <a:xfrm flipV="1">
            <a:off x="5029200" y="1447800"/>
            <a:ext cx="137160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5" name="Straight Connector 4">
            <a:extLst>
              <a:ext uri="{FF2B5EF4-FFF2-40B4-BE49-F238E27FC236}">
                <a16:creationId xmlns:a16="http://schemas.microsoft.com/office/drawing/2014/main" id="{C677DA01-A427-B536-4A5E-230FEE6A899E}"/>
              </a:ext>
            </a:extLst>
          </p:cNvPr>
          <p:cNvCxnSpPr>
            <a:cxnSpLocks/>
          </p:cNvCxnSpPr>
          <p:nvPr/>
        </p:nvCxnSpPr>
        <p:spPr>
          <a:xfrm flipV="1">
            <a:off x="6400800" y="1447800"/>
            <a:ext cx="0" cy="7620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7" name="Straight Connector 6">
            <a:extLst>
              <a:ext uri="{FF2B5EF4-FFF2-40B4-BE49-F238E27FC236}">
                <a16:creationId xmlns:a16="http://schemas.microsoft.com/office/drawing/2014/main" id="{7B2BD9CF-EFED-7EC7-C343-1FE5E1FC4260}"/>
              </a:ext>
            </a:extLst>
          </p:cNvPr>
          <p:cNvCxnSpPr>
            <a:cxnSpLocks/>
          </p:cNvCxnSpPr>
          <p:nvPr/>
        </p:nvCxnSpPr>
        <p:spPr>
          <a:xfrm flipV="1">
            <a:off x="5029200" y="2158856"/>
            <a:ext cx="1371600" cy="4191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8" name="Straight Connector 7">
            <a:extLst>
              <a:ext uri="{FF2B5EF4-FFF2-40B4-BE49-F238E27FC236}">
                <a16:creationId xmlns:a16="http://schemas.microsoft.com/office/drawing/2014/main" id="{6A9685C8-A10A-B391-4094-A77DA0190F3B}"/>
              </a:ext>
            </a:extLst>
          </p:cNvPr>
          <p:cNvCxnSpPr/>
          <p:nvPr/>
        </p:nvCxnSpPr>
        <p:spPr>
          <a:xfrm>
            <a:off x="5042452" y="2577956"/>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9" name="Straight Connector 8">
            <a:extLst>
              <a:ext uri="{FF2B5EF4-FFF2-40B4-BE49-F238E27FC236}">
                <a16:creationId xmlns:a16="http://schemas.microsoft.com/office/drawing/2014/main" id="{BB213A1E-66F1-A13F-4FF6-846093F78166}"/>
              </a:ext>
            </a:extLst>
          </p:cNvPr>
          <p:cNvCxnSpPr>
            <a:cxnSpLocks/>
          </p:cNvCxnSpPr>
          <p:nvPr/>
        </p:nvCxnSpPr>
        <p:spPr>
          <a:xfrm>
            <a:off x="5042452" y="3416156"/>
            <a:ext cx="1358348" cy="698644"/>
          </a:xfrm>
          <a:prstGeom prst="line">
            <a:avLst/>
          </a:prstGeom>
          <a:ln w="8255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778079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650C5-56E5-3AD4-AABE-878167BB74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DA42E7-239A-7D95-5D1F-5828385C2CDD}"/>
              </a:ext>
            </a:extLst>
          </p:cNvPr>
          <p:cNvSpPr>
            <a:spLocks noGrp="1"/>
          </p:cNvSpPr>
          <p:nvPr>
            <p:ph type="title"/>
          </p:nvPr>
        </p:nvSpPr>
        <p:spPr/>
        <p:txBody>
          <a:bodyPr/>
          <a:lstStyle/>
          <a:p>
            <a:r>
              <a:rPr lang="en-US" sz="2800" dirty="0"/>
              <a:t>Figure 1.5  Program flow of control with interrupts</a:t>
            </a:r>
          </a:p>
        </p:txBody>
      </p:sp>
      <p:pic>
        <p:nvPicPr>
          <p:cNvPr id="4" name="Content Placeholder 3" descr="f5.pdf">
            <a:extLst>
              <a:ext uri="{FF2B5EF4-FFF2-40B4-BE49-F238E27FC236}">
                <a16:creationId xmlns:a16="http://schemas.microsoft.com/office/drawing/2014/main" id="{0A5ECB7F-43E9-62DE-FE39-6950C481DF4D}"/>
              </a:ext>
            </a:extLst>
          </p:cNvPr>
          <p:cNvPicPr>
            <a:picLocks noGrp="1" noChangeAspect="1"/>
          </p:cNvPicPr>
          <p:nvPr>
            <p:ph idx="1"/>
          </p:nvPr>
        </p:nvPicPr>
        <p:blipFill rotWithShape="1">
          <a:blip r:embed="rId2"/>
          <a:srcRect l="34605" t="22211" r="34023" b="36880"/>
          <a:stretch/>
        </p:blipFill>
        <p:spPr>
          <a:xfrm>
            <a:off x="4038600" y="964735"/>
            <a:ext cx="3429000" cy="5786435"/>
          </a:xfrm>
          <a:prstGeom prst="rect">
            <a:avLst/>
          </a:prstGeom>
          <a:ln w="22225">
            <a:solidFill>
              <a:schemeClr val="tx1"/>
            </a:solidFill>
          </a:ln>
        </p:spPr>
      </p:pic>
      <p:cxnSp>
        <p:nvCxnSpPr>
          <p:cNvPr id="6" name="Straight Connector 5">
            <a:extLst>
              <a:ext uri="{FF2B5EF4-FFF2-40B4-BE49-F238E27FC236}">
                <a16:creationId xmlns:a16="http://schemas.microsoft.com/office/drawing/2014/main" id="{4302DBD2-2A33-6ADC-CE0D-599BDB6E82DF}"/>
              </a:ext>
            </a:extLst>
          </p:cNvPr>
          <p:cNvCxnSpPr/>
          <p:nvPr/>
        </p:nvCxnSpPr>
        <p:spPr>
          <a:xfrm>
            <a:off x="5029200" y="13716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3" name="Straight Connector 2">
            <a:extLst>
              <a:ext uri="{FF2B5EF4-FFF2-40B4-BE49-F238E27FC236}">
                <a16:creationId xmlns:a16="http://schemas.microsoft.com/office/drawing/2014/main" id="{FF896C03-EF3A-E930-7AA3-CD411C5D3DB7}"/>
              </a:ext>
            </a:extLst>
          </p:cNvPr>
          <p:cNvCxnSpPr>
            <a:cxnSpLocks/>
          </p:cNvCxnSpPr>
          <p:nvPr/>
        </p:nvCxnSpPr>
        <p:spPr>
          <a:xfrm flipV="1">
            <a:off x="5029200" y="1447800"/>
            <a:ext cx="137160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5" name="Straight Connector 4">
            <a:extLst>
              <a:ext uri="{FF2B5EF4-FFF2-40B4-BE49-F238E27FC236}">
                <a16:creationId xmlns:a16="http://schemas.microsoft.com/office/drawing/2014/main" id="{F9C19126-1FEE-3F74-3957-8FC4F7A71DEC}"/>
              </a:ext>
            </a:extLst>
          </p:cNvPr>
          <p:cNvCxnSpPr>
            <a:cxnSpLocks/>
          </p:cNvCxnSpPr>
          <p:nvPr/>
        </p:nvCxnSpPr>
        <p:spPr>
          <a:xfrm flipV="1">
            <a:off x="6400800" y="1447800"/>
            <a:ext cx="0" cy="7620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7" name="Straight Connector 6">
            <a:extLst>
              <a:ext uri="{FF2B5EF4-FFF2-40B4-BE49-F238E27FC236}">
                <a16:creationId xmlns:a16="http://schemas.microsoft.com/office/drawing/2014/main" id="{0B75C99D-C27C-9557-FA60-1BF94C5473FD}"/>
              </a:ext>
            </a:extLst>
          </p:cNvPr>
          <p:cNvCxnSpPr>
            <a:cxnSpLocks/>
          </p:cNvCxnSpPr>
          <p:nvPr/>
        </p:nvCxnSpPr>
        <p:spPr>
          <a:xfrm flipV="1">
            <a:off x="5029200" y="2158856"/>
            <a:ext cx="1371600" cy="4191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8" name="Straight Connector 7">
            <a:extLst>
              <a:ext uri="{FF2B5EF4-FFF2-40B4-BE49-F238E27FC236}">
                <a16:creationId xmlns:a16="http://schemas.microsoft.com/office/drawing/2014/main" id="{DD130820-23A0-1871-B451-4588D31200F9}"/>
              </a:ext>
            </a:extLst>
          </p:cNvPr>
          <p:cNvCxnSpPr/>
          <p:nvPr/>
        </p:nvCxnSpPr>
        <p:spPr>
          <a:xfrm>
            <a:off x="5042452" y="2577956"/>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9" name="Straight Connector 8">
            <a:extLst>
              <a:ext uri="{FF2B5EF4-FFF2-40B4-BE49-F238E27FC236}">
                <a16:creationId xmlns:a16="http://schemas.microsoft.com/office/drawing/2014/main" id="{F5B5BDD8-CFE9-BB8E-5353-13BD862B95F0}"/>
              </a:ext>
            </a:extLst>
          </p:cNvPr>
          <p:cNvCxnSpPr>
            <a:cxnSpLocks/>
          </p:cNvCxnSpPr>
          <p:nvPr/>
        </p:nvCxnSpPr>
        <p:spPr>
          <a:xfrm>
            <a:off x="5042452" y="3416156"/>
            <a:ext cx="1358348" cy="698644"/>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1" name="Straight Connector 10">
            <a:extLst>
              <a:ext uri="{FF2B5EF4-FFF2-40B4-BE49-F238E27FC236}">
                <a16:creationId xmlns:a16="http://schemas.microsoft.com/office/drawing/2014/main" id="{5932B925-B484-5F31-3771-3A4AD0A60D18}"/>
              </a:ext>
            </a:extLst>
          </p:cNvPr>
          <p:cNvCxnSpPr>
            <a:cxnSpLocks/>
          </p:cNvCxnSpPr>
          <p:nvPr/>
        </p:nvCxnSpPr>
        <p:spPr>
          <a:xfrm>
            <a:off x="6400800" y="41148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743092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D82BC-514E-BFD6-8793-CCB406603A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FC84E1-D0B8-B7C7-F80D-356226B532AC}"/>
              </a:ext>
            </a:extLst>
          </p:cNvPr>
          <p:cNvSpPr>
            <a:spLocks noGrp="1"/>
          </p:cNvSpPr>
          <p:nvPr>
            <p:ph type="title"/>
          </p:nvPr>
        </p:nvSpPr>
        <p:spPr/>
        <p:txBody>
          <a:bodyPr/>
          <a:lstStyle/>
          <a:p>
            <a:r>
              <a:rPr lang="en-US" sz="2800" dirty="0"/>
              <a:t>Figure 1.5  Program flow of control with interrupts</a:t>
            </a:r>
          </a:p>
        </p:txBody>
      </p:sp>
      <p:pic>
        <p:nvPicPr>
          <p:cNvPr id="4" name="Content Placeholder 3" descr="f5.pdf">
            <a:extLst>
              <a:ext uri="{FF2B5EF4-FFF2-40B4-BE49-F238E27FC236}">
                <a16:creationId xmlns:a16="http://schemas.microsoft.com/office/drawing/2014/main" id="{208B2BA7-986E-00A4-F380-066EC1B666AE}"/>
              </a:ext>
            </a:extLst>
          </p:cNvPr>
          <p:cNvPicPr>
            <a:picLocks noGrp="1" noChangeAspect="1"/>
          </p:cNvPicPr>
          <p:nvPr>
            <p:ph idx="1"/>
          </p:nvPr>
        </p:nvPicPr>
        <p:blipFill rotWithShape="1">
          <a:blip r:embed="rId2"/>
          <a:srcRect l="34605" t="22211" r="34023" b="36880"/>
          <a:stretch/>
        </p:blipFill>
        <p:spPr>
          <a:xfrm>
            <a:off x="4038600" y="964735"/>
            <a:ext cx="3429000" cy="5786435"/>
          </a:xfrm>
          <a:prstGeom prst="rect">
            <a:avLst/>
          </a:prstGeom>
          <a:ln w="22225">
            <a:solidFill>
              <a:schemeClr val="tx1"/>
            </a:solidFill>
          </a:ln>
        </p:spPr>
      </p:pic>
      <p:cxnSp>
        <p:nvCxnSpPr>
          <p:cNvPr id="6" name="Straight Connector 5">
            <a:extLst>
              <a:ext uri="{FF2B5EF4-FFF2-40B4-BE49-F238E27FC236}">
                <a16:creationId xmlns:a16="http://schemas.microsoft.com/office/drawing/2014/main" id="{13FD5294-AE22-81FD-FA89-BBC0556F6AFA}"/>
              </a:ext>
            </a:extLst>
          </p:cNvPr>
          <p:cNvCxnSpPr/>
          <p:nvPr/>
        </p:nvCxnSpPr>
        <p:spPr>
          <a:xfrm>
            <a:off x="5029200" y="13716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3" name="Straight Connector 2">
            <a:extLst>
              <a:ext uri="{FF2B5EF4-FFF2-40B4-BE49-F238E27FC236}">
                <a16:creationId xmlns:a16="http://schemas.microsoft.com/office/drawing/2014/main" id="{40FE402F-34BC-4BB7-178E-0D83B9AF65D3}"/>
              </a:ext>
            </a:extLst>
          </p:cNvPr>
          <p:cNvCxnSpPr>
            <a:cxnSpLocks/>
          </p:cNvCxnSpPr>
          <p:nvPr/>
        </p:nvCxnSpPr>
        <p:spPr>
          <a:xfrm flipV="1">
            <a:off x="5029200" y="1447800"/>
            <a:ext cx="137160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5" name="Straight Connector 4">
            <a:extLst>
              <a:ext uri="{FF2B5EF4-FFF2-40B4-BE49-F238E27FC236}">
                <a16:creationId xmlns:a16="http://schemas.microsoft.com/office/drawing/2014/main" id="{9348F1C1-CC54-E401-EA52-E248EAD38A2F}"/>
              </a:ext>
            </a:extLst>
          </p:cNvPr>
          <p:cNvCxnSpPr>
            <a:cxnSpLocks/>
          </p:cNvCxnSpPr>
          <p:nvPr/>
        </p:nvCxnSpPr>
        <p:spPr>
          <a:xfrm flipV="1">
            <a:off x="6400800" y="1447800"/>
            <a:ext cx="0" cy="7620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7" name="Straight Connector 6">
            <a:extLst>
              <a:ext uri="{FF2B5EF4-FFF2-40B4-BE49-F238E27FC236}">
                <a16:creationId xmlns:a16="http://schemas.microsoft.com/office/drawing/2014/main" id="{0CCB4ADB-63DF-156C-B750-9505FCB1BB7D}"/>
              </a:ext>
            </a:extLst>
          </p:cNvPr>
          <p:cNvCxnSpPr>
            <a:cxnSpLocks/>
          </p:cNvCxnSpPr>
          <p:nvPr/>
        </p:nvCxnSpPr>
        <p:spPr>
          <a:xfrm flipV="1">
            <a:off x="5029200" y="2158856"/>
            <a:ext cx="1371600" cy="4191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8" name="Straight Connector 7">
            <a:extLst>
              <a:ext uri="{FF2B5EF4-FFF2-40B4-BE49-F238E27FC236}">
                <a16:creationId xmlns:a16="http://schemas.microsoft.com/office/drawing/2014/main" id="{E44A0786-D774-981A-7C44-EEE60425A31C}"/>
              </a:ext>
            </a:extLst>
          </p:cNvPr>
          <p:cNvCxnSpPr/>
          <p:nvPr/>
        </p:nvCxnSpPr>
        <p:spPr>
          <a:xfrm>
            <a:off x="5042452" y="2577956"/>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9" name="Straight Connector 8">
            <a:extLst>
              <a:ext uri="{FF2B5EF4-FFF2-40B4-BE49-F238E27FC236}">
                <a16:creationId xmlns:a16="http://schemas.microsoft.com/office/drawing/2014/main" id="{94F8D9E4-F6AB-E18B-66A6-239DD238A3CF}"/>
              </a:ext>
            </a:extLst>
          </p:cNvPr>
          <p:cNvCxnSpPr>
            <a:cxnSpLocks/>
          </p:cNvCxnSpPr>
          <p:nvPr/>
        </p:nvCxnSpPr>
        <p:spPr>
          <a:xfrm>
            <a:off x="5042452" y="3416156"/>
            <a:ext cx="1358348" cy="698644"/>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1" name="Straight Connector 10">
            <a:extLst>
              <a:ext uri="{FF2B5EF4-FFF2-40B4-BE49-F238E27FC236}">
                <a16:creationId xmlns:a16="http://schemas.microsoft.com/office/drawing/2014/main" id="{4AE24D08-5781-8613-F371-551A7B6CD89E}"/>
              </a:ext>
            </a:extLst>
          </p:cNvPr>
          <p:cNvCxnSpPr>
            <a:cxnSpLocks/>
          </p:cNvCxnSpPr>
          <p:nvPr/>
        </p:nvCxnSpPr>
        <p:spPr>
          <a:xfrm>
            <a:off x="6400800" y="41148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0" name="Straight Connector 9">
            <a:extLst>
              <a:ext uri="{FF2B5EF4-FFF2-40B4-BE49-F238E27FC236}">
                <a16:creationId xmlns:a16="http://schemas.microsoft.com/office/drawing/2014/main" id="{CE070E03-EA0A-1406-2335-366315ED3B23}"/>
              </a:ext>
            </a:extLst>
          </p:cNvPr>
          <p:cNvCxnSpPr>
            <a:cxnSpLocks/>
          </p:cNvCxnSpPr>
          <p:nvPr/>
        </p:nvCxnSpPr>
        <p:spPr>
          <a:xfrm>
            <a:off x="5049078" y="3581400"/>
            <a:ext cx="1427922" cy="13716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3" name="Straight Connector 12">
            <a:extLst>
              <a:ext uri="{FF2B5EF4-FFF2-40B4-BE49-F238E27FC236}">
                <a16:creationId xmlns:a16="http://schemas.microsoft.com/office/drawing/2014/main" id="{A870A1E9-C249-C500-B3BC-430ACF3E8342}"/>
              </a:ext>
            </a:extLst>
          </p:cNvPr>
          <p:cNvCxnSpPr>
            <a:cxnSpLocks/>
          </p:cNvCxnSpPr>
          <p:nvPr/>
        </p:nvCxnSpPr>
        <p:spPr>
          <a:xfrm>
            <a:off x="5007665" y="3610607"/>
            <a:ext cx="21535" cy="669437"/>
          </a:xfrm>
          <a:prstGeom prst="line">
            <a:avLst/>
          </a:prstGeom>
          <a:ln w="8255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512774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26B84-E1B4-8836-E1B2-6D797C3B7D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ECBE4-E25F-A69C-BC24-A96FDD302790}"/>
              </a:ext>
            </a:extLst>
          </p:cNvPr>
          <p:cNvSpPr>
            <a:spLocks noGrp="1"/>
          </p:cNvSpPr>
          <p:nvPr>
            <p:ph type="title"/>
          </p:nvPr>
        </p:nvSpPr>
        <p:spPr/>
        <p:txBody>
          <a:bodyPr/>
          <a:lstStyle/>
          <a:p>
            <a:r>
              <a:rPr lang="en-US" sz="2800" dirty="0"/>
              <a:t>Figure 1.5  Program flow of control with interrupts</a:t>
            </a:r>
          </a:p>
        </p:txBody>
      </p:sp>
      <p:pic>
        <p:nvPicPr>
          <p:cNvPr id="4" name="Content Placeholder 3" descr="f5.pdf">
            <a:extLst>
              <a:ext uri="{FF2B5EF4-FFF2-40B4-BE49-F238E27FC236}">
                <a16:creationId xmlns:a16="http://schemas.microsoft.com/office/drawing/2014/main" id="{4A82209F-1C13-8354-D0E2-EAD598C69E56}"/>
              </a:ext>
            </a:extLst>
          </p:cNvPr>
          <p:cNvPicPr>
            <a:picLocks noGrp="1" noChangeAspect="1"/>
          </p:cNvPicPr>
          <p:nvPr>
            <p:ph idx="1"/>
          </p:nvPr>
        </p:nvPicPr>
        <p:blipFill rotWithShape="1">
          <a:blip r:embed="rId2"/>
          <a:srcRect l="34605" t="22211" r="34023" b="36880"/>
          <a:stretch/>
        </p:blipFill>
        <p:spPr>
          <a:xfrm>
            <a:off x="4038600" y="964735"/>
            <a:ext cx="3429000" cy="5786435"/>
          </a:xfrm>
          <a:prstGeom prst="rect">
            <a:avLst/>
          </a:prstGeom>
          <a:ln w="22225">
            <a:solidFill>
              <a:schemeClr val="tx1"/>
            </a:solidFill>
          </a:ln>
        </p:spPr>
      </p:pic>
      <p:cxnSp>
        <p:nvCxnSpPr>
          <p:cNvPr id="6" name="Straight Connector 5">
            <a:extLst>
              <a:ext uri="{FF2B5EF4-FFF2-40B4-BE49-F238E27FC236}">
                <a16:creationId xmlns:a16="http://schemas.microsoft.com/office/drawing/2014/main" id="{F68F1A51-90D4-BD70-1729-643363084687}"/>
              </a:ext>
            </a:extLst>
          </p:cNvPr>
          <p:cNvCxnSpPr/>
          <p:nvPr/>
        </p:nvCxnSpPr>
        <p:spPr>
          <a:xfrm>
            <a:off x="5029200" y="13716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3" name="Straight Connector 2">
            <a:extLst>
              <a:ext uri="{FF2B5EF4-FFF2-40B4-BE49-F238E27FC236}">
                <a16:creationId xmlns:a16="http://schemas.microsoft.com/office/drawing/2014/main" id="{118EBF74-6B54-248A-5B79-DDA2E79742BE}"/>
              </a:ext>
            </a:extLst>
          </p:cNvPr>
          <p:cNvCxnSpPr>
            <a:cxnSpLocks/>
          </p:cNvCxnSpPr>
          <p:nvPr/>
        </p:nvCxnSpPr>
        <p:spPr>
          <a:xfrm flipV="1">
            <a:off x="5029200" y="1447800"/>
            <a:ext cx="137160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5" name="Straight Connector 4">
            <a:extLst>
              <a:ext uri="{FF2B5EF4-FFF2-40B4-BE49-F238E27FC236}">
                <a16:creationId xmlns:a16="http://schemas.microsoft.com/office/drawing/2014/main" id="{CCDB69E2-08D3-A85C-F553-40D6170619B5}"/>
              </a:ext>
            </a:extLst>
          </p:cNvPr>
          <p:cNvCxnSpPr>
            <a:cxnSpLocks/>
          </p:cNvCxnSpPr>
          <p:nvPr/>
        </p:nvCxnSpPr>
        <p:spPr>
          <a:xfrm flipV="1">
            <a:off x="6400800" y="1447800"/>
            <a:ext cx="0" cy="7620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7" name="Straight Connector 6">
            <a:extLst>
              <a:ext uri="{FF2B5EF4-FFF2-40B4-BE49-F238E27FC236}">
                <a16:creationId xmlns:a16="http://schemas.microsoft.com/office/drawing/2014/main" id="{DF16F300-2F05-2D2C-5C9D-88D29F0A58CD}"/>
              </a:ext>
            </a:extLst>
          </p:cNvPr>
          <p:cNvCxnSpPr>
            <a:cxnSpLocks/>
          </p:cNvCxnSpPr>
          <p:nvPr/>
        </p:nvCxnSpPr>
        <p:spPr>
          <a:xfrm flipV="1">
            <a:off x="5029200" y="2158856"/>
            <a:ext cx="1371600" cy="4191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8" name="Straight Connector 7">
            <a:extLst>
              <a:ext uri="{FF2B5EF4-FFF2-40B4-BE49-F238E27FC236}">
                <a16:creationId xmlns:a16="http://schemas.microsoft.com/office/drawing/2014/main" id="{F35E35EB-3EF2-8B8C-D3FF-E8A2B1568D21}"/>
              </a:ext>
            </a:extLst>
          </p:cNvPr>
          <p:cNvCxnSpPr/>
          <p:nvPr/>
        </p:nvCxnSpPr>
        <p:spPr>
          <a:xfrm>
            <a:off x="5042452" y="2577956"/>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9" name="Straight Connector 8">
            <a:extLst>
              <a:ext uri="{FF2B5EF4-FFF2-40B4-BE49-F238E27FC236}">
                <a16:creationId xmlns:a16="http://schemas.microsoft.com/office/drawing/2014/main" id="{CC31BA71-57E8-0920-220A-7F17FD3F7A9D}"/>
              </a:ext>
            </a:extLst>
          </p:cNvPr>
          <p:cNvCxnSpPr>
            <a:cxnSpLocks/>
          </p:cNvCxnSpPr>
          <p:nvPr/>
        </p:nvCxnSpPr>
        <p:spPr>
          <a:xfrm>
            <a:off x="5042452" y="3416156"/>
            <a:ext cx="1358348" cy="698644"/>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1" name="Straight Connector 10">
            <a:extLst>
              <a:ext uri="{FF2B5EF4-FFF2-40B4-BE49-F238E27FC236}">
                <a16:creationId xmlns:a16="http://schemas.microsoft.com/office/drawing/2014/main" id="{843DB4C7-0B6D-AAE7-D698-696597205F3A}"/>
              </a:ext>
            </a:extLst>
          </p:cNvPr>
          <p:cNvCxnSpPr>
            <a:cxnSpLocks/>
          </p:cNvCxnSpPr>
          <p:nvPr/>
        </p:nvCxnSpPr>
        <p:spPr>
          <a:xfrm>
            <a:off x="6400800" y="41148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0" name="Straight Connector 9">
            <a:extLst>
              <a:ext uri="{FF2B5EF4-FFF2-40B4-BE49-F238E27FC236}">
                <a16:creationId xmlns:a16="http://schemas.microsoft.com/office/drawing/2014/main" id="{4B212C9D-2E40-355E-F7EB-9196185CE102}"/>
              </a:ext>
            </a:extLst>
          </p:cNvPr>
          <p:cNvCxnSpPr>
            <a:cxnSpLocks/>
          </p:cNvCxnSpPr>
          <p:nvPr/>
        </p:nvCxnSpPr>
        <p:spPr>
          <a:xfrm>
            <a:off x="5049078" y="3581400"/>
            <a:ext cx="1427922" cy="13716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3" name="Straight Connector 12">
            <a:extLst>
              <a:ext uri="{FF2B5EF4-FFF2-40B4-BE49-F238E27FC236}">
                <a16:creationId xmlns:a16="http://schemas.microsoft.com/office/drawing/2014/main" id="{34121FDF-F209-BD23-32FD-070D09DC68FC}"/>
              </a:ext>
            </a:extLst>
          </p:cNvPr>
          <p:cNvCxnSpPr>
            <a:cxnSpLocks/>
          </p:cNvCxnSpPr>
          <p:nvPr/>
        </p:nvCxnSpPr>
        <p:spPr>
          <a:xfrm>
            <a:off x="5007665" y="3610607"/>
            <a:ext cx="21535" cy="669437"/>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2" name="Straight Connector 11">
            <a:extLst>
              <a:ext uri="{FF2B5EF4-FFF2-40B4-BE49-F238E27FC236}">
                <a16:creationId xmlns:a16="http://schemas.microsoft.com/office/drawing/2014/main" id="{8250BA8A-5774-B089-B9F1-6C418F0292FB}"/>
              </a:ext>
            </a:extLst>
          </p:cNvPr>
          <p:cNvCxnSpPr>
            <a:cxnSpLocks/>
          </p:cNvCxnSpPr>
          <p:nvPr/>
        </p:nvCxnSpPr>
        <p:spPr>
          <a:xfrm flipH="1">
            <a:off x="5049078" y="1468610"/>
            <a:ext cx="949187" cy="2811434"/>
          </a:xfrm>
          <a:prstGeom prst="line">
            <a:avLst/>
          </a:prstGeom>
          <a:ln w="8255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85173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30FB4-DD7F-32B4-A749-4825EB5840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384DF7-4CD6-C293-DAA3-7A7FE54FD261}"/>
              </a:ext>
            </a:extLst>
          </p:cNvPr>
          <p:cNvSpPr>
            <a:spLocks noGrp="1"/>
          </p:cNvSpPr>
          <p:nvPr>
            <p:ph type="title"/>
          </p:nvPr>
        </p:nvSpPr>
        <p:spPr/>
        <p:txBody>
          <a:bodyPr/>
          <a:lstStyle/>
          <a:p>
            <a:r>
              <a:rPr lang="en-US" sz="2800" dirty="0"/>
              <a:t>Figure 1.5  Program flow of control with interrupts</a:t>
            </a:r>
          </a:p>
        </p:txBody>
      </p:sp>
      <p:pic>
        <p:nvPicPr>
          <p:cNvPr id="4" name="Content Placeholder 3" descr="f5.pdf">
            <a:extLst>
              <a:ext uri="{FF2B5EF4-FFF2-40B4-BE49-F238E27FC236}">
                <a16:creationId xmlns:a16="http://schemas.microsoft.com/office/drawing/2014/main" id="{BCE3A7CE-02A2-753E-E6FA-6FDE308659D3}"/>
              </a:ext>
            </a:extLst>
          </p:cNvPr>
          <p:cNvPicPr>
            <a:picLocks noGrp="1" noChangeAspect="1"/>
          </p:cNvPicPr>
          <p:nvPr>
            <p:ph idx="1"/>
          </p:nvPr>
        </p:nvPicPr>
        <p:blipFill rotWithShape="1">
          <a:blip r:embed="rId2"/>
          <a:srcRect l="34605" t="22211" r="34023" b="36880"/>
          <a:stretch/>
        </p:blipFill>
        <p:spPr>
          <a:xfrm>
            <a:off x="4038600" y="964735"/>
            <a:ext cx="3429000" cy="5786435"/>
          </a:xfrm>
          <a:prstGeom prst="rect">
            <a:avLst/>
          </a:prstGeom>
          <a:ln w="22225">
            <a:solidFill>
              <a:schemeClr val="tx1"/>
            </a:solidFill>
          </a:ln>
        </p:spPr>
      </p:pic>
      <p:cxnSp>
        <p:nvCxnSpPr>
          <p:cNvPr id="6" name="Straight Connector 5">
            <a:extLst>
              <a:ext uri="{FF2B5EF4-FFF2-40B4-BE49-F238E27FC236}">
                <a16:creationId xmlns:a16="http://schemas.microsoft.com/office/drawing/2014/main" id="{5263F426-4F16-70B2-6CCE-FDF1F67D3496}"/>
              </a:ext>
            </a:extLst>
          </p:cNvPr>
          <p:cNvCxnSpPr/>
          <p:nvPr/>
        </p:nvCxnSpPr>
        <p:spPr>
          <a:xfrm>
            <a:off x="5029200" y="13716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3" name="Straight Connector 2">
            <a:extLst>
              <a:ext uri="{FF2B5EF4-FFF2-40B4-BE49-F238E27FC236}">
                <a16:creationId xmlns:a16="http://schemas.microsoft.com/office/drawing/2014/main" id="{EAA3E48F-A1A2-6E9F-9C30-D786C342754C}"/>
              </a:ext>
            </a:extLst>
          </p:cNvPr>
          <p:cNvCxnSpPr>
            <a:cxnSpLocks/>
          </p:cNvCxnSpPr>
          <p:nvPr/>
        </p:nvCxnSpPr>
        <p:spPr>
          <a:xfrm flipV="1">
            <a:off x="5029200" y="1447800"/>
            <a:ext cx="137160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5" name="Straight Connector 4">
            <a:extLst>
              <a:ext uri="{FF2B5EF4-FFF2-40B4-BE49-F238E27FC236}">
                <a16:creationId xmlns:a16="http://schemas.microsoft.com/office/drawing/2014/main" id="{BF928C07-2D4E-4EE7-63E4-8AC6DFCAE208}"/>
              </a:ext>
            </a:extLst>
          </p:cNvPr>
          <p:cNvCxnSpPr>
            <a:cxnSpLocks/>
          </p:cNvCxnSpPr>
          <p:nvPr/>
        </p:nvCxnSpPr>
        <p:spPr>
          <a:xfrm flipV="1">
            <a:off x="6400800" y="1447800"/>
            <a:ext cx="0" cy="7620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7" name="Straight Connector 6">
            <a:extLst>
              <a:ext uri="{FF2B5EF4-FFF2-40B4-BE49-F238E27FC236}">
                <a16:creationId xmlns:a16="http://schemas.microsoft.com/office/drawing/2014/main" id="{2527B04F-8E47-500C-F2EE-7D86ABA246B0}"/>
              </a:ext>
            </a:extLst>
          </p:cNvPr>
          <p:cNvCxnSpPr>
            <a:cxnSpLocks/>
          </p:cNvCxnSpPr>
          <p:nvPr/>
        </p:nvCxnSpPr>
        <p:spPr>
          <a:xfrm flipV="1">
            <a:off x="5029200" y="2158856"/>
            <a:ext cx="1371600" cy="4191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8" name="Straight Connector 7">
            <a:extLst>
              <a:ext uri="{FF2B5EF4-FFF2-40B4-BE49-F238E27FC236}">
                <a16:creationId xmlns:a16="http://schemas.microsoft.com/office/drawing/2014/main" id="{83ACE42D-0C55-8102-78D9-03052517F635}"/>
              </a:ext>
            </a:extLst>
          </p:cNvPr>
          <p:cNvCxnSpPr/>
          <p:nvPr/>
        </p:nvCxnSpPr>
        <p:spPr>
          <a:xfrm>
            <a:off x="5042452" y="2577956"/>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9" name="Straight Connector 8">
            <a:extLst>
              <a:ext uri="{FF2B5EF4-FFF2-40B4-BE49-F238E27FC236}">
                <a16:creationId xmlns:a16="http://schemas.microsoft.com/office/drawing/2014/main" id="{0B810528-1AFE-BB33-8FB4-D4D645A5DC4F}"/>
              </a:ext>
            </a:extLst>
          </p:cNvPr>
          <p:cNvCxnSpPr>
            <a:cxnSpLocks/>
          </p:cNvCxnSpPr>
          <p:nvPr/>
        </p:nvCxnSpPr>
        <p:spPr>
          <a:xfrm>
            <a:off x="5042452" y="3416156"/>
            <a:ext cx="1358348" cy="698644"/>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1" name="Straight Connector 10">
            <a:extLst>
              <a:ext uri="{FF2B5EF4-FFF2-40B4-BE49-F238E27FC236}">
                <a16:creationId xmlns:a16="http://schemas.microsoft.com/office/drawing/2014/main" id="{A7216473-108E-20A1-BB21-ECEFEEDABDC8}"/>
              </a:ext>
            </a:extLst>
          </p:cNvPr>
          <p:cNvCxnSpPr>
            <a:cxnSpLocks/>
          </p:cNvCxnSpPr>
          <p:nvPr/>
        </p:nvCxnSpPr>
        <p:spPr>
          <a:xfrm>
            <a:off x="6400800" y="41148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0" name="Straight Connector 9">
            <a:extLst>
              <a:ext uri="{FF2B5EF4-FFF2-40B4-BE49-F238E27FC236}">
                <a16:creationId xmlns:a16="http://schemas.microsoft.com/office/drawing/2014/main" id="{EE410503-32C3-F130-E80A-A6D8CD6CCF43}"/>
              </a:ext>
            </a:extLst>
          </p:cNvPr>
          <p:cNvCxnSpPr>
            <a:cxnSpLocks/>
          </p:cNvCxnSpPr>
          <p:nvPr/>
        </p:nvCxnSpPr>
        <p:spPr>
          <a:xfrm>
            <a:off x="5049078" y="3581400"/>
            <a:ext cx="1427922" cy="13716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3" name="Straight Connector 12">
            <a:extLst>
              <a:ext uri="{FF2B5EF4-FFF2-40B4-BE49-F238E27FC236}">
                <a16:creationId xmlns:a16="http://schemas.microsoft.com/office/drawing/2014/main" id="{972D31C4-F589-DEA5-05DC-5D8A773FD8C9}"/>
              </a:ext>
            </a:extLst>
          </p:cNvPr>
          <p:cNvCxnSpPr>
            <a:cxnSpLocks/>
          </p:cNvCxnSpPr>
          <p:nvPr/>
        </p:nvCxnSpPr>
        <p:spPr>
          <a:xfrm>
            <a:off x="5007665" y="3610607"/>
            <a:ext cx="21535" cy="669437"/>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2" name="Straight Connector 11">
            <a:extLst>
              <a:ext uri="{FF2B5EF4-FFF2-40B4-BE49-F238E27FC236}">
                <a16:creationId xmlns:a16="http://schemas.microsoft.com/office/drawing/2014/main" id="{CDE28ACD-2FB6-5E50-814D-C4F0A70882A7}"/>
              </a:ext>
            </a:extLst>
          </p:cNvPr>
          <p:cNvCxnSpPr>
            <a:cxnSpLocks/>
          </p:cNvCxnSpPr>
          <p:nvPr/>
        </p:nvCxnSpPr>
        <p:spPr>
          <a:xfrm flipH="1">
            <a:off x="5049078" y="1468610"/>
            <a:ext cx="949187" cy="2811434"/>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4" name="Straight Connector 13">
            <a:extLst>
              <a:ext uri="{FF2B5EF4-FFF2-40B4-BE49-F238E27FC236}">
                <a16:creationId xmlns:a16="http://schemas.microsoft.com/office/drawing/2014/main" id="{2AB0DD6D-EB00-6428-687B-CA2C8CAD0136}"/>
              </a:ext>
            </a:extLst>
          </p:cNvPr>
          <p:cNvCxnSpPr>
            <a:cxnSpLocks/>
          </p:cNvCxnSpPr>
          <p:nvPr/>
        </p:nvCxnSpPr>
        <p:spPr>
          <a:xfrm>
            <a:off x="5998265" y="1447800"/>
            <a:ext cx="0" cy="711056"/>
          </a:xfrm>
          <a:prstGeom prst="line">
            <a:avLst/>
          </a:prstGeom>
          <a:ln w="8255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5140223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C9071-276A-5C8F-F125-989F9DE8BA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C94107-28E3-F89D-B8D4-F14D3914BCFE}"/>
              </a:ext>
            </a:extLst>
          </p:cNvPr>
          <p:cNvSpPr>
            <a:spLocks noGrp="1"/>
          </p:cNvSpPr>
          <p:nvPr>
            <p:ph type="title"/>
          </p:nvPr>
        </p:nvSpPr>
        <p:spPr/>
        <p:txBody>
          <a:bodyPr/>
          <a:lstStyle/>
          <a:p>
            <a:r>
              <a:rPr lang="en-US" sz="2800" dirty="0"/>
              <a:t>Figure 1.5  Program flow of control with interrupts</a:t>
            </a:r>
          </a:p>
        </p:txBody>
      </p:sp>
      <p:pic>
        <p:nvPicPr>
          <p:cNvPr id="4" name="Content Placeholder 3" descr="f5.pdf">
            <a:extLst>
              <a:ext uri="{FF2B5EF4-FFF2-40B4-BE49-F238E27FC236}">
                <a16:creationId xmlns:a16="http://schemas.microsoft.com/office/drawing/2014/main" id="{1C522E86-6191-701E-C5BC-29114452A387}"/>
              </a:ext>
            </a:extLst>
          </p:cNvPr>
          <p:cNvPicPr>
            <a:picLocks noGrp="1" noChangeAspect="1"/>
          </p:cNvPicPr>
          <p:nvPr>
            <p:ph idx="1"/>
          </p:nvPr>
        </p:nvPicPr>
        <p:blipFill rotWithShape="1">
          <a:blip r:embed="rId2"/>
          <a:srcRect l="34605" t="22211" r="34023" b="36880"/>
          <a:stretch/>
        </p:blipFill>
        <p:spPr>
          <a:xfrm>
            <a:off x="4038600" y="964735"/>
            <a:ext cx="3429000" cy="5786435"/>
          </a:xfrm>
          <a:prstGeom prst="rect">
            <a:avLst/>
          </a:prstGeom>
          <a:ln w="22225">
            <a:solidFill>
              <a:schemeClr val="tx1"/>
            </a:solidFill>
          </a:ln>
        </p:spPr>
      </p:pic>
      <p:cxnSp>
        <p:nvCxnSpPr>
          <p:cNvPr id="6" name="Straight Connector 5">
            <a:extLst>
              <a:ext uri="{FF2B5EF4-FFF2-40B4-BE49-F238E27FC236}">
                <a16:creationId xmlns:a16="http://schemas.microsoft.com/office/drawing/2014/main" id="{9F4C1E00-AFC6-B538-5082-AC07F78B00F0}"/>
              </a:ext>
            </a:extLst>
          </p:cNvPr>
          <p:cNvCxnSpPr/>
          <p:nvPr/>
        </p:nvCxnSpPr>
        <p:spPr>
          <a:xfrm>
            <a:off x="5029200" y="13716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3" name="Straight Connector 2">
            <a:extLst>
              <a:ext uri="{FF2B5EF4-FFF2-40B4-BE49-F238E27FC236}">
                <a16:creationId xmlns:a16="http://schemas.microsoft.com/office/drawing/2014/main" id="{6BB76F03-CC8F-CEF7-4124-409E7A3F6003}"/>
              </a:ext>
            </a:extLst>
          </p:cNvPr>
          <p:cNvCxnSpPr>
            <a:cxnSpLocks/>
          </p:cNvCxnSpPr>
          <p:nvPr/>
        </p:nvCxnSpPr>
        <p:spPr>
          <a:xfrm flipV="1">
            <a:off x="5029200" y="1447800"/>
            <a:ext cx="137160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5" name="Straight Connector 4">
            <a:extLst>
              <a:ext uri="{FF2B5EF4-FFF2-40B4-BE49-F238E27FC236}">
                <a16:creationId xmlns:a16="http://schemas.microsoft.com/office/drawing/2014/main" id="{A5E8A5C9-2EBB-2B16-5C96-CC4392CDE91B}"/>
              </a:ext>
            </a:extLst>
          </p:cNvPr>
          <p:cNvCxnSpPr>
            <a:cxnSpLocks/>
          </p:cNvCxnSpPr>
          <p:nvPr/>
        </p:nvCxnSpPr>
        <p:spPr>
          <a:xfrm flipV="1">
            <a:off x="6400800" y="1447800"/>
            <a:ext cx="0" cy="7620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7" name="Straight Connector 6">
            <a:extLst>
              <a:ext uri="{FF2B5EF4-FFF2-40B4-BE49-F238E27FC236}">
                <a16:creationId xmlns:a16="http://schemas.microsoft.com/office/drawing/2014/main" id="{0DFC1FE3-0090-9FF3-F289-2B34A1213A81}"/>
              </a:ext>
            </a:extLst>
          </p:cNvPr>
          <p:cNvCxnSpPr>
            <a:cxnSpLocks/>
          </p:cNvCxnSpPr>
          <p:nvPr/>
        </p:nvCxnSpPr>
        <p:spPr>
          <a:xfrm flipV="1">
            <a:off x="5029200" y="2158856"/>
            <a:ext cx="1371600" cy="4191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8" name="Straight Connector 7">
            <a:extLst>
              <a:ext uri="{FF2B5EF4-FFF2-40B4-BE49-F238E27FC236}">
                <a16:creationId xmlns:a16="http://schemas.microsoft.com/office/drawing/2014/main" id="{31E32C1D-D4B7-4BFE-BD05-ACC8C660DB35}"/>
              </a:ext>
            </a:extLst>
          </p:cNvPr>
          <p:cNvCxnSpPr/>
          <p:nvPr/>
        </p:nvCxnSpPr>
        <p:spPr>
          <a:xfrm>
            <a:off x="5042452" y="2577956"/>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9" name="Straight Connector 8">
            <a:extLst>
              <a:ext uri="{FF2B5EF4-FFF2-40B4-BE49-F238E27FC236}">
                <a16:creationId xmlns:a16="http://schemas.microsoft.com/office/drawing/2014/main" id="{FA9CF259-31E1-68EC-3861-8C7D7B89AF48}"/>
              </a:ext>
            </a:extLst>
          </p:cNvPr>
          <p:cNvCxnSpPr>
            <a:cxnSpLocks/>
          </p:cNvCxnSpPr>
          <p:nvPr/>
        </p:nvCxnSpPr>
        <p:spPr>
          <a:xfrm>
            <a:off x="5042452" y="3416156"/>
            <a:ext cx="1358348" cy="698644"/>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1" name="Straight Connector 10">
            <a:extLst>
              <a:ext uri="{FF2B5EF4-FFF2-40B4-BE49-F238E27FC236}">
                <a16:creationId xmlns:a16="http://schemas.microsoft.com/office/drawing/2014/main" id="{BCA6571D-394B-1641-0756-F935623081B6}"/>
              </a:ext>
            </a:extLst>
          </p:cNvPr>
          <p:cNvCxnSpPr>
            <a:cxnSpLocks/>
          </p:cNvCxnSpPr>
          <p:nvPr/>
        </p:nvCxnSpPr>
        <p:spPr>
          <a:xfrm>
            <a:off x="6400800" y="41148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0" name="Straight Connector 9">
            <a:extLst>
              <a:ext uri="{FF2B5EF4-FFF2-40B4-BE49-F238E27FC236}">
                <a16:creationId xmlns:a16="http://schemas.microsoft.com/office/drawing/2014/main" id="{776396D4-9450-39D3-C9E6-3FF8FE8BE89E}"/>
              </a:ext>
            </a:extLst>
          </p:cNvPr>
          <p:cNvCxnSpPr>
            <a:cxnSpLocks/>
          </p:cNvCxnSpPr>
          <p:nvPr/>
        </p:nvCxnSpPr>
        <p:spPr>
          <a:xfrm>
            <a:off x="5049078" y="3581400"/>
            <a:ext cx="1427922" cy="13716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3" name="Straight Connector 12">
            <a:extLst>
              <a:ext uri="{FF2B5EF4-FFF2-40B4-BE49-F238E27FC236}">
                <a16:creationId xmlns:a16="http://schemas.microsoft.com/office/drawing/2014/main" id="{405A9DF8-757D-5E1D-D211-5E534ACA2951}"/>
              </a:ext>
            </a:extLst>
          </p:cNvPr>
          <p:cNvCxnSpPr>
            <a:cxnSpLocks/>
          </p:cNvCxnSpPr>
          <p:nvPr/>
        </p:nvCxnSpPr>
        <p:spPr>
          <a:xfrm>
            <a:off x="5007665" y="3610607"/>
            <a:ext cx="21535" cy="669437"/>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2" name="Straight Connector 11">
            <a:extLst>
              <a:ext uri="{FF2B5EF4-FFF2-40B4-BE49-F238E27FC236}">
                <a16:creationId xmlns:a16="http://schemas.microsoft.com/office/drawing/2014/main" id="{2124050E-76E1-F41A-8C74-84988E4AEC81}"/>
              </a:ext>
            </a:extLst>
          </p:cNvPr>
          <p:cNvCxnSpPr>
            <a:cxnSpLocks/>
          </p:cNvCxnSpPr>
          <p:nvPr/>
        </p:nvCxnSpPr>
        <p:spPr>
          <a:xfrm flipH="1">
            <a:off x="5049078" y="1468610"/>
            <a:ext cx="949187" cy="2811434"/>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4" name="Straight Connector 13">
            <a:extLst>
              <a:ext uri="{FF2B5EF4-FFF2-40B4-BE49-F238E27FC236}">
                <a16:creationId xmlns:a16="http://schemas.microsoft.com/office/drawing/2014/main" id="{FB8E1141-94A3-7CA4-98D7-1AF6ABA8137A}"/>
              </a:ext>
            </a:extLst>
          </p:cNvPr>
          <p:cNvCxnSpPr>
            <a:cxnSpLocks/>
          </p:cNvCxnSpPr>
          <p:nvPr/>
        </p:nvCxnSpPr>
        <p:spPr>
          <a:xfrm>
            <a:off x="5998265" y="1447800"/>
            <a:ext cx="0" cy="711056"/>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5" name="Straight Connector 14">
            <a:extLst>
              <a:ext uri="{FF2B5EF4-FFF2-40B4-BE49-F238E27FC236}">
                <a16:creationId xmlns:a16="http://schemas.microsoft.com/office/drawing/2014/main" id="{9687BF8D-4813-E25F-0EEC-B5486956A698}"/>
              </a:ext>
            </a:extLst>
          </p:cNvPr>
          <p:cNvCxnSpPr>
            <a:cxnSpLocks/>
          </p:cNvCxnSpPr>
          <p:nvPr/>
        </p:nvCxnSpPr>
        <p:spPr>
          <a:xfrm flipH="1">
            <a:off x="5049078" y="2158856"/>
            <a:ext cx="949187" cy="2336944"/>
          </a:xfrm>
          <a:prstGeom prst="line">
            <a:avLst/>
          </a:prstGeom>
          <a:ln w="8255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39182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86F52-127B-8E78-C37D-FEA00CAF6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C42B22-7EAF-355B-BBB3-59B509B6C133}"/>
              </a:ext>
            </a:extLst>
          </p:cNvPr>
          <p:cNvSpPr>
            <a:spLocks noGrp="1"/>
          </p:cNvSpPr>
          <p:nvPr>
            <p:ph type="title"/>
          </p:nvPr>
        </p:nvSpPr>
        <p:spPr/>
        <p:txBody>
          <a:bodyPr/>
          <a:lstStyle/>
          <a:p>
            <a:r>
              <a:rPr lang="en-US" sz="2800" dirty="0"/>
              <a:t>Figure 1.5  Program flow of control with interrupts</a:t>
            </a:r>
          </a:p>
        </p:txBody>
      </p:sp>
      <p:pic>
        <p:nvPicPr>
          <p:cNvPr id="4" name="Content Placeholder 3" descr="f5.pdf">
            <a:extLst>
              <a:ext uri="{FF2B5EF4-FFF2-40B4-BE49-F238E27FC236}">
                <a16:creationId xmlns:a16="http://schemas.microsoft.com/office/drawing/2014/main" id="{D0D1C5F9-8D17-ECA3-55BA-71C8E8000D8D}"/>
              </a:ext>
            </a:extLst>
          </p:cNvPr>
          <p:cNvPicPr>
            <a:picLocks noGrp="1" noChangeAspect="1"/>
          </p:cNvPicPr>
          <p:nvPr>
            <p:ph idx="1"/>
          </p:nvPr>
        </p:nvPicPr>
        <p:blipFill rotWithShape="1">
          <a:blip r:embed="rId2"/>
          <a:srcRect l="34605" t="22211" r="34023" b="36880"/>
          <a:stretch/>
        </p:blipFill>
        <p:spPr>
          <a:xfrm>
            <a:off x="4038600" y="964735"/>
            <a:ext cx="3429000" cy="5786435"/>
          </a:xfrm>
          <a:prstGeom prst="rect">
            <a:avLst/>
          </a:prstGeom>
          <a:ln w="22225">
            <a:solidFill>
              <a:schemeClr val="tx1"/>
            </a:solidFill>
          </a:ln>
        </p:spPr>
      </p:pic>
      <p:cxnSp>
        <p:nvCxnSpPr>
          <p:cNvPr id="6" name="Straight Connector 5">
            <a:extLst>
              <a:ext uri="{FF2B5EF4-FFF2-40B4-BE49-F238E27FC236}">
                <a16:creationId xmlns:a16="http://schemas.microsoft.com/office/drawing/2014/main" id="{CA6802E3-83F7-901F-0938-606A24BA5323}"/>
              </a:ext>
            </a:extLst>
          </p:cNvPr>
          <p:cNvCxnSpPr/>
          <p:nvPr/>
        </p:nvCxnSpPr>
        <p:spPr>
          <a:xfrm>
            <a:off x="5029200" y="13716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3" name="Straight Connector 2">
            <a:extLst>
              <a:ext uri="{FF2B5EF4-FFF2-40B4-BE49-F238E27FC236}">
                <a16:creationId xmlns:a16="http://schemas.microsoft.com/office/drawing/2014/main" id="{BB6C1334-4CD5-0F50-106C-9ED02FBA49E8}"/>
              </a:ext>
            </a:extLst>
          </p:cNvPr>
          <p:cNvCxnSpPr>
            <a:cxnSpLocks/>
          </p:cNvCxnSpPr>
          <p:nvPr/>
        </p:nvCxnSpPr>
        <p:spPr>
          <a:xfrm flipV="1">
            <a:off x="5029200" y="1447800"/>
            <a:ext cx="137160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5" name="Straight Connector 4">
            <a:extLst>
              <a:ext uri="{FF2B5EF4-FFF2-40B4-BE49-F238E27FC236}">
                <a16:creationId xmlns:a16="http://schemas.microsoft.com/office/drawing/2014/main" id="{19332C6A-A2B6-ACF7-BA52-C0BED2C1283B}"/>
              </a:ext>
            </a:extLst>
          </p:cNvPr>
          <p:cNvCxnSpPr>
            <a:cxnSpLocks/>
          </p:cNvCxnSpPr>
          <p:nvPr/>
        </p:nvCxnSpPr>
        <p:spPr>
          <a:xfrm flipV="1">
            <a:off x="6400800" y="1447800"/>
            <a:ext cx="0" cy="7620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7" name="Straight Connector 6">
            <a:extLst>
              <a:ext uri="{FF2B5EF4-FFF2-40B4-BE49-F238E27FC236}">
                <a16:creationId xmlns:a16="http://schemas.microsoft.com/office/drawing/2014/main" id="{940B0B4D-2382-2668-2169-A7B40639E6A8}"/>
              </a:ext>
            </a:extLst>
          </p:cNvPr>
          <p:cNvCxnSpPr>
            <a:cxnSpLocks/>
          </p:cNvCxnSpPr>
          <p:nvPr/>
        </p:nvCxnSpPr>
        <p:spPr>
          <a:xfrm flipV="1">
            <a:off x="5029200" y="2158856"/>
            <a:ext cx="1371600" cy="4191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8" name="Straight Connector 7">
            <a:extLst>
              <a:ext uri="{FF2B5EF4-FFF2-40B4-BE49-F238E27FC236}">
                <a16:creationId xmlns:a16="http://schemas.microsoft.com/office/drawing/2014/main" id="{9531206C-0068-16A4-F918-F4F9E0555A2A}"/>
              </a:ext>
            </a:extLst>
          </p:cNvPr>
          <p:cNvCxnSpPr/>
          <p:nvPr/>
        </p:nvCxnSpPr>
        <p:spPr>
          <a:xfrm>
            <a:off x="5042452" y="2577956"/>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9" name="Straight Connector 8">
            <a:extLst>
              <a:ext uri="{FF2B5EF4-FFF2-40B4-BE49-F238E27FC236}">
                <a16:creationId xmlns:a16="http://schemas.microsoft.com/office/drawing/2014/main" id="{5057BA60-7FAC-7CE7-881B-BFB94C19C4D3}"/>
              </a:ext>
            </a:extLst>
          </p:cNvPr>
          <p:cNvCxnSpPr>
            <a:cxnSpLocks/>
          </p:cNvCxnSpPr>
          <p:nvPr/>
        </p:nvCxnSpPr>
        <p:spPr>
          <a:xfrm>
            <a:off x="5042452" y="3416156"/>
            <a:ext cx="1358348" cy="698644"/>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1" name="Straight Connector 10">
            <a:extLst>
              <a:ext uri="{FF2B5EF4-FFF2-40B4-BE49-F238E27FC236}">
                <a16:creationId xmlns:a16="http://schemas.microsoft.com/office/drawing/2014/main" id="{1A73BADE-C142-FC21-83BE-892F97E4EE58}"/>
              </a:ext>
            </a:extLst>
          </p:cNvPr>
          <p:cNvCxnSpPr>
            <a:cxnSpLocks/>
          </p:cNvCxnSpPr>
          <p:nvPr/>
        </p:nvCxnSpPr>
        <p:spPr>
          <a:xfrm>
            <a:off x="6400800" y="41148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0" name="Straight Connector 9">
            <a:extLst>
              <a:ext uri="{FF2B5EF4-FFF2-40B4-BE49-F238E27FC236}">
                <a16:creationId xmlns:a16="http://schemas.microsoft.com/office/drawing/2014/main" id="{D7DD6D5A-E662-7683-977C-A4FF2A604A64}"/>
              </a:ext>
            </a:extLst>
          </p:cNvPr>
          <p:cNvCxnSpPr>
            <a:cxnSpLocks/>
          </p:cNvCxnSpPr>
          <p:nvPr/>
        </p:nvCxnSpPr>
        <p:spPr>
          <a:xfrm>
            <a:off x="5049078" y="3581400"/>
            <a:ext cx="1427922" cy="13716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3" name="Straight Connector 12">
            <a:extLst>
              <a:ext uri="{FF2B5EF4-FFF2-40B4-BE49-F238E27FC236}">
                <a16:creationId xmlns:a16="http://schemas.microsoft.com/office/drawing/2014/main" id="{8B8015D2-BB95-CE02-E32A-E37096457D4A}"/>
              </a:ext>
            </a:extLst>
          </p:cNvPr>
          <p:cNvCxnSpPr>
            <a:cxnSpLocks/>
          </p:cNvCxnSpPr>
          <p:nvPr/>
        </p:nvCxnSpPr>
        <p:spPr>
          <a:xfrm>
            <a:off x="5007665" y="3610607"/>
            <a:ext cx="21535" cy="669437"/>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2" name="Straight Connector 11">
            <a:extLst>
              <a:ext uri="{FF2B5EF4-FFF2-40B4-BE49-F238E27FC236}">
                <a16:creationId xmlns:a16="http://schemas.microsoft.com/office/drawing/2014/main" id="{B17EEC36-D1D6-DF6E-B47E-CD055B9F01BB}"/>
              </a:ext>
            </a:extLst>
          </p:cNvPr>
          <p:cNvCxnSpPr>
            <a:cxnSpLocks/>
          </p:cNvCxnSpPr>
          <p:nvPr/>
        </p:nvCxnSpPr>
        <p:spPr>
          <a:xfrm flipH="1">
            <a:off x="5049078" y="1468610"/>
            <a:ext cx="949187" cy="2811434"/>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4" name="Straight Connector 13">
            <a:extLst>
              <a:ext uri="{FF2B5EF4-FFF2-40B4-BE49-F238E27FC236}">
                <a16:creationId xmlns:a16="http://schemas.microsoft.com/office/drawing/2014/main" id="{98B2EA45-5CAD-E3A3-E85A-22F243164621}"/>
              </a:ext>
            </a:extLst>
          </p:cNvPr>
          <p:cNvCxnSpPr>
            <a:cxnSpLocks/>
          </p:cNvCxnSpPr>
          <p:nvPr/>
        </p:nvCxnSpPr>
        <p:spPr>
          <a:xfrm>
            <a:off x="5998265" y="1447800"/>
            <a:ext cx="0" cy="711056"/>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5" name="Straight Connector 14">
            <a:extLst>
              <a:ext uri="{FF2B5EF4-FFF2-40B4-BE49-F238E27FC236}">
                <a16:creationId xmlns:a16="http://schemas.microsoft.com/office/drawing/2014/main" id="{4C40D1AA-A17F-9913-3817-623834D87761}"/>
              </a:ext>
            </a:extLst>
          </p:cNvPr>
          <p:cNvCxnSpPr>
            <a:cxnSpLocks/>
          </p:cNvCxnSpPr>
          <p:nvPr/>
        </p:nvCxnSpPr>
        <p:spPr>
          <a:xfrm flipH="1">
            <a:off x="5049078" y="2158856"/>
            <a:ext cx="949187" cy="2336944"/>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6" name="Straight Connector 15">
            <a:extLst>
              <a:ext uri="{FF2B5EF4-FFF2-40B4-BE49-F238E27FC236}">
                <a16:creationId xmlns:a16="http://schemas.microsoft.com/office/drawing/2014/main" id="{4238B757-EDCE-9521-1034-D819E2415204}"/>
              </a:ext>
            </a:extLst>
          </p:cNvPr>
          <p:cNvCxnSpPr>
            <a:cxnSpLocks/>
          </p:cNvCxnSpPr>
          <p:nvPr/>
        </p:nvCxnSpPr>
        <p:spPr>
          <a:xfrm>
            <a:off x="5045765" y="4556481"/>
            <a:ext cx="3313" cy="777519"/>
          </a:xfrm>
          <a:prstGeom prst="line">
            <a:avLst/>
          </a:prstGeom>
          <a:ln w="8255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7615356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5EA08-EE58-31F8-6826-166A5FDE2D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164AB3-847E-8F11-14C8-A614406C55EC}"/>
              </a:ext>
            </a:extLst>
          </p:cNvPr>
          <p:cNvSpPr>
            <a:spLocks noGrp="1"/>
          </p:cNvSpPr>
          <p:nvPr>
            <p:ph type="title"/>
          </p:nvPr>
        </p:nvSpPr>
        <p:spPr/>
        <p:txBody>
          <a:bodyPr/>
          <a:lstStyle/>
          <a:p>
            <a:r>
              <a:rPr lang="en-US" sz="2800" dirty="0"/>
              <a:t>Figure 1.5  Program flow of control with interrupts</a:t>
            </a:r>
          </a:p>
        </p:txBody>
      </p:sp>
      <p:pic>
        <p:nvPicPr>
          <p:cNvPr id="4" name="Content Placeholder 3" descr="f5.pdf">
            <a:extLst>
              <a:ext uri="{FF2B5EF4-FFF2-40B4-BE49-F238E27FC236}">
                <a16:creationId xmlns:a16="http://schemas.microsoft.com/office/drawing/2014/main" id="{73C5EC19-2565-B8C7-CB38-54FC09171179}"/>
              </a:ext>
            </a:extLst>
          </p:cNvPr>
          <p:cNvPicPr>
            <a:picLocks noGrp="1" noChangeAspect="1"/>
          </p:cNvPicPr>
          <p:nvPr>
            <p:ph idx="1"/>
          </p:nvPr>
        </p:nvPicPr>
        <p:blipFill rotWithShape="1">
          <a:blip r:embed="rId2"/>
          <a:srcRect l="34605" t="22211" r="34023" b="36880"/>
          <a:stretch/>
        </p:blipFill>
        <p:spPr>
          <a:xfrm>
            <a:off x="4038600" y="964735"/>
            <a:ext cx="3429000" cy="5786435"/>
          </a:xfrm>
          <a:prstGeom prst="rect">
            <a:avLst/>
          </a:prstGeom>
          <a:ln w="22225">
            <a:solidFill>
              <a:schemeClr val="tx1"/>
            </a:solidFill>
          </a:ln>
        </p:spPr>
      </p:pic>
      <p:cxnSp>
        <p:nvCxnSpPr>
          <p:cNvPr id="6" name="Straight Connector 5">
            <a:extLst>
              <a:ext uri="{FF2B5EF4-FFF2-40B4-BE49-F238E27FC236}">
                <a16:creationId xmlns:a16="http://schemas.microsoft.com/office/drawing/2014/main" id="{C27D1002-7DA2-4012-749A-1BB6C74776A7}"/>
              </a:ext>
            </a:extLst>
          </p:cNvPr>
          <p:cNvCxnSpPr/>
          <p:nvPr/>
        </p:nvCxnSpPr>
        <p:spPr>
          <a:xfrm>
            <a:off x="5029200" y="13716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3" name="Straight Connector 2">
            <a:extLst>
              <a:ext uri="{FF2B5EF4-FFF2-40B4-BE49-F238E27FC236}">
                <a16:creationId xmlns:a16="http://schemas.microsoft.com/office/drawing/2014/main" id="{591815FF-57B8-79FF-7715-02C077DE21CD}"/>
              </a:ext>
            </a:extLst>
          </p:cNvPr>
          <p:cNvCxnSpPr>
            <a:cxnSpLocks/>
          </p:cNvCxnSpPr>
          <p:nvPr/>
        </p:nvCxnSpPr>
        <p:spPr>
          <a:xfrm flipV="1">
            <a:off x="5029200" y="1447800"/>
            <a:ext cx="137160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5" name="Straight Connector 4">
            <a:extLst>
              <a:ext uri="{FF2B5EF4-FFF2-40B4-BE49-F238E27FC236}">
                <a16:creationId xmlns:a16="http://schemas.microsoft.com/office/drawing/2014/main" id="{112C3442-3EEF-8010-7945-68300558F352}"/>
              </a:ext>
            </a:extLst>
          </p:cNvPr>
          <p:cNvCxnSpPr>
            <a:cxnSpLocks/>
          </p:cNvCxnSpPr>
          <p:nvPr/>
        </p:nvCxnSpPr>
        <p:spPr>
          <a:xfrm flipV="1">
            <a:off x="6400800" y="1447800"/>
            <a:ext cx="0" cy="7620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7" name="Straight Connector 6">
            <a:extLst>
              <a:ext uri="{FF2B5EF4-FFF2-40B4-BE49-F238E27FC236}">
                <a16:creationId xmlns:a16="http://schemas.microsoft.com/office/drawing/2014/main" id="{1EEEBCC7-4015-750F-3BE0-4B462C6DF530}"/>
              </a:ext>
            </a:extLst>
          </p:cNvPr>
          <p:cNvCxnSpPr>
            <a:cxnSpLocks/>
          </p:cNvCxnSpPr>
          <p:nvPr/>
        </p:nvCxnSpPr>
        <p:spPr>
          <a:xfrm flipV="1">
            <a:off x="5029200" y="2158856"/>
            <a:ext cx="1371600" cy="4191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8" name="Straight Connector 7">
            <a:extLst>
              <a:ext uri="{FF2B5EF4-FFF2-40B4-BE49-F238E27FC236}">
                <a16:creationId xmlns:a16="http://schemas.microsoft.com/office/drawing/2014/main" id="{A3357D58-3C8B-18EA-C285-B42CE5FCA24D}"/>
              </a:ext>
            </a:extLst>
          </p:cNvPr>
          <p:cNvCxnSpPr/>
          <p:nvPr/>
        </p:nvCxnSpPr>
        <p:spPr>
          <a:xfrm>
            <a:off x="5042452" y="2577956"/>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9" name="Straight Connector 8">
            <a:extLst>
              <a:ext uri="{FF2B5EF4-FFF2-40B4-BE49-F238E27FC236}">
                <a16:creationId xmlns:a16="http://schemas.microsoft.com/office/drawing/2014/main" id="{75D48E30-77D2-96D6-55CA-6D4B5ABDD737}"/>
              </a:ext>
            </a:extLst>
          </p:cNvPr>
          <p:cNvCxnSpPr>
            <a:cxnSpLocks/>
          </p:cNvCxnSpPr>
          <p:nvPr/>
        </p:nvCxnSpPr>
        <p:spPr>
          <a:xfrm>
            <a:off x="5042452" y="3416156"/>
            <a:ext cx="1358348" cy="698644"/>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1" name="Straight Connector 10">
            <a:extLst>
              <a:ext uri="{FF2B5EF4-FFF2-40B4-BE49-F238E27FC236}">
                <a16:creationId xmlns:a16="http://schemas.microsoft.com/office/drawing/2014/main" id="{15A797CB-C96A-3DC9-CCC1-2A6062A2A2B9}"/>
              </a:ext>
            </a:extLst>
          </p:cNvPr>
          <p:cNvCxnSpPr>
            <a:cxnSpLocks/>
          </p:cNvCxnSpPr>
          <p:nvPr/>
        </p:nvCxnSpPr>
        <p:spPr>
          <a:xfrm>
            <a:off x="6400800" y="41148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0" name="Straight Connector 9">
            <a:extLst>
              <a:ext uri="{FF2B5EF4-FFF2-40B4-BE49-F238E27FC236}">
                <a16:creationId xmlns:a16="http://schemas.microsoft.com/office/drawing/2014/main" id="{8A59EE44-E45B-9441-50B9-8E80564DD2DA}"/>
              </a:ext>
            </a:extLst>
          </p:cNvPr>
          <p:cNvCxnSpPr>
            <a:cxnSpLocks/>
          </p:cNvCxnSpPr>
          <p:nvPr/>
        </p:nvCxnSpPr>
        <p:spPr>
          <a:xfrm>
            <a:off x="5049078" y="3581400"/>
            <a:ext cx="1427922" cy="13716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3" name="Straight Connector 12">
            <a:extLst>
              <a:ext uri="{FF2B5EF4-FFF2-40B4-BE49-F238E27FC236}">
                <a16:creationId xmlns:a16="http://schemas.microsoft.com/office/drawing/2014/main" id="{1B7B3D23-8FE4-36A1-14C2-8E2A69D28B5C}"/>
              </a:ext>
            </a:extLst>
          </p:cNvPr>
          <p:cNvCxnSpPr>
            <a:cxnSpLocks/>
          </p:cNvCxnSpPr>
          <p:nvPr/>
        </p:nvCxnSpPr>
        <p:spPr>
          <a:xfrm>
            <a:off x="5007665" y="3610607"/>
            <a:ext cx="21535" cy="669437"/>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2" name="Straight Connector 11">
            <a:extLst>
              <a:ext uri="{FF2B5EF4-FFF2-40B4-BE49-F238E27FC236}">
                <a16:creationId xmlns:a16="http://schemas.microsoft.com/office/drawing/2014/main" id="{87A50E65-4804-469A-D88E-773834796E08}"/>
              </a:ext>
            </a:extLst>
          </p:cNvPr>
          <p:cNvCxnSpPr>
            <a:cxnSpLocks/>
          </p:cNvCxnSpPr>
          <p:nvPr/>
        </p:nvCxnSpPr>
        <p:spPr>
          <a:xfrm flipH="1">
            <a:off x="5049078" y="1468610"/>
            <a:ext cx="949187" cy="2811434"/>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4" name="Straight Connector 13">
            <a:extLst>
              <a:ext uri="{FF2B5EF4-FFF2-40B4-BE49-F238E27FC236}">
                <a16:creationId xmlns:a16="http://schemas.microsoft.com/office/drawing/2014/main" id="{C5398EBA-899D-3D4B-62AE-F5B7F4869154}"/>
              </a:ext>
            </a:extLst>
          </p:cNvPr>
          <p:cNvCxnSpPr>
            <a:cxnSpLocks/>
          </p:cNvCxnSpPr>
          <p:nvPr/>
        </p:nvCxnSpPr>
        <p:spPr>
          <a:xfrm>
            <a:off x="5998265" y="1447800"/>
            <a:ext cx="0" cy="711056"/>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5" name="Straight Connector 14">
            <a:extLst>
              <a:ext uri="{FF2B5EF4-FFF2-40B4-BE49-F238E27FC236}">
                <a16:creationId xmlns:a16="http://schemas.microsoft.com/office/drawing/2014/main" id="{E0A17338-8DCE-53D3-9FE0-A3A683305FD5}"/>
              </a:ext>
            </a:extLst>
          </p:cNvPr>
          <p:cNvCxnSpPr>
            <a:cxnSpLocks/>
          </p:cNvCxnSpPr>
          <p:nvPr/>
        </p:nvCxnSpPr>
        <p:spPr>
          <a:xfrm flipH="1">
            <a:off x="5049078" y="2158856"/>
            <a:ext cx="949187" cy="2336944"/>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6" name="Straight Connector 15">
            <a:extLst>
              <a:ext uri="{FF2B5EF4-FFF2-40B4-BE49-F238E27FC236}">
                <a16:creationId xmlns:a16="http://schemas.microsoft.com/office/drawing/2014/main" id="{12F88F2E-860C-ED92-17C2-970948207486}"/>
              </a:ext>
            </a:extLst>
          </p:cNvPr>
          <p:cNvCxnSpPr>
            <a:cxnSpLocks/>
          </p:cNvCxnSpPr>
          <p:nvPr/>
        </p:nvCxnSpPr>
        <p:spPr>
          <a:xfrm>
            <a:off x="5045765" y="4556481"/>
            <a:ext cx="3313" cy="777519"/>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7" name="Straight Connector 16">
            <a:extLst>
              <a:ext uri="{FF2B5EF4-FFF2-40B4-BE49-F238E27FC236}">
                <a16:creationId xmlns:a16="http://schemas.microsoft.com/office/drawing/2014/main" id="{3EC9DC5E-6288-D385-849B-B24053858E30}"/>
              </a:ext>
            </a:extLst>
          </p:cNvPr>
          <p:cNvCxnSpPr>
            <a:cxnSpLocks/>
          </p:cNvCxnSpPr>
          <p:nvPr/>
        </p:nvCxnSpPr>
        <p:spPr>
          <a:xfrm flipH="1">
            <a:off x="5029200" y="4114800"/>
            <a:ext cx="969065" cy="1219199"/>
          </a:xfrm>
          <a:prstGeom prst="line">
            <a:avLst/>
          </a:prstGeom>
          <a:ln w="8255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640880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E0748-5CE3-F7DA-9E1F-73F6574190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1B510-E48D-E985-EC8C-A75C6EB41818}"/>
              </a:ext>
            </a:extLst>
          </p:cNvPr>
          <p:cNvSpPr>
            <a:spLocks noGrp="1"/>
          </p:cNvSpPr>
          <p:nvPr>
            <p:ph type="title"/>
          </p:nvPr>
        </p:nvSpPr>
        <p:spPr/>
        <p:txBody>
          <a:bodyPr/>
          <a:lstStyle/>
          <a:p>
            <a:r>
              <a:rPr lang="en-US" sz="2800" dirty="0"/>
              <a:t>Figure 1.5  Program flow of control with interrupts</a:t>
            </a:r>
          </a:p>
        </p:txBody>
      </p:sp>
      <p:pic>
        <p:nvPicPr>
          <p:cNvPr id="4" name="Content Placeholder 3" descr="f5.pdf">
            <a:extLst>
              <a:ext uri="{FF2B5EF4-FFF2-40B4-BE49-F238E27FC236}">
                <a16:creationId xmlns:a16="http://schemas.microsoft.com/office/drawing/2014/main" id="{7BFC4E98-67EE-3D3B-4927-B110AE99830E}"/>
              </a:ext>
            </a:extLst>
          </p:cNvPr>
          <p:cNvPicPr>
            <a:picLocks noGrp="1" noChangeAspect="1"/>
          </p:cNvPicPr>
          <p:nvPr>
            <p:ph idx="1"/>
          </p:nvPr>
        </p:nvPicPr>
        <p:blipFill rotWithShape="1">
          <a:blip r:embed="rId2"/>
          <a:srcRect l="34605" t="22211" r="34023" b="36880"/>
          <a:stretch/>
        </p:blipFill>
        <p:spPr>
          <a:xfrm>
            <a:off x="4038600" y="964735"/>
            <a:ext cx="3429000" cy="5786435"/>
          </a:xfrm>
          <a:prstGeom prst="rect">
            <a:avLst/>
          </a:prstGeom>
          <a:ln w="22225">
            <a:solidFill>
              <a:schemeClr val="tx1"/>
            </a:solidFill>
          </a:ln>
        </p:spPr>
      </p:pic>
      <p:cxnSp>
        <p:nvCxnSpPr>
          <p:cNvPr id="6" name="Straight Connector 5">
            <a:extLst>
              <a:ext uri="{FF2B5EF4-FFF2-40B4-BE49-F238E27FC236}">
                <a16:creationId xmlns:a16="http://schemas.microsoft.com/office/drawing/2014/main" id="{C69A1432-166C-4598-E155-EAFC6E12EDCA}"/>
              </a:ext>
            </a:extLst>
          </p:cNvPr>
          <p:cNvCxnSpPr/>
          <p:nvPr/>
        </p:nvCxnSpPr>
        <p:spPr>
          <a:xfrm>
            <a:off x="5029200" y="13716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3" name="Straight Connector 2">
            <a:extLst>
              <a:ext uri="{FF2B5EF4-FFF2-40B4-BE49-F238E27FC236}">
                <a16:creationId xmlns:a16="http://schemas.microsoft.com/office/drawing/2014/main" id="{D8A8416B-1C29-8B7F-650F-7D09D5EB1F0A}"/>
              </a:ext>
            </a:extLst>
          </p:cNvPr>
          <p:cNvCxnSpPr>
            <a:cxnSpLocks/>
          </p:cNvCxnSpPr>
          <p:nvPr/>
        </p:nvCxnSpPr>
        <p:spPr>
          <a:xfrm flipV="1">
            <a:off x="5029200" y="1447800"/>
            <a:ext cx="137160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5" name="Straight Connector 4">
            <a:extLst>
              <a:ext uri="{FF2B5EF4-FFF2-40B4-BE49-F238E27FC236}">
                <a16:creationId xmlns:a16="http://schemas.microsoft.com/office/drawing/2014/main" id="{E79AD3DA-4560-F604-9512-171E6F64DE45}"/>
              </a:ext>
            </a:extLst>
          </p:cNvPr>
          <p:cNvCxnSpPr>
            <a:cxnSpLocks/>
          </p:cNvCxnSpPr>
          <p:nvPr/>
        </p:nvCxnSpPr>
        <p:spPr>
          <a:xfrm flipV="1">
            <a:off x="6400800" y="1447800"/>
            <a:ext cx="0" cy="7620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7" name="Straight Connector 6">
            <a:extLst>
              <a:ext uri="{FF2B5EF4-FFF2-40B4-BE49-F238E27FC236}">
                <a16:creationId xmlns:a16="http://schemas.microsoft.com/office/drawing/2014/main" id="{90ECF49D-74A1-77FE-4C63-9D0748E3B948}"/>
              </a:ext>
            </a:extLst>
          </p:cNvPr>
          <p:cNvCxnSpPr>
            <a:cxnSpLocks/>
          </p:cNvCxnSpPr>
          <p:nvPr/>
        </p:nvCxnSpPr>
        <p:spPr>
          <a:xfrm flipV="1">
            <a:off x="5029200" y="2158856"/>
            <a:ext cx="1371600" cy="4191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8" name="Straight Connector 7">
            <a:extLst>
              <a:ext uri="{FF2B5EF4-FFF2-40B4-BE49-F238E27FC236}">
                <a16:creationId xmlns:a16="http://schemas.microsoft.com/office/drawing/2014/main" id="{40BC6E3D-8DCA-EE7E-0D3E-07722A9EBEEA}"/>
              </a:ext>
            </a:extLst>
          </p:cNvPr>
          <p:cNvCxnSpPr/>
          <p:nvPr/>
        </p:nvCxnSpPr>
        <p:spPr>
          <a:xfrm>
            <a:off x="5042452" y="2577956"/>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9" name="Straight Connector 8">
            <a:extLst>
              <a:ext uri="{FF2B5EF4-FFF2-40B4-BE49-F238E27FC236}">
                <a16:creationId xmlns:a16="http://schemas.microsoft.com/office/drawing/2014/main" id="{B0E6DE23-4A0A-D452-31B4-6F0E0D365098}"/>
              </a:ext>
            </a:extLst>
          </p:cNvPr>
          <p:cNvCxnSpPr>
            <a:cxnSpLocks/>
          </p:cNvCxnSpPr>
          <p:nvPr/>
        </p:nvCxnSpPr>
        <p:spPr>
          <a:xfrm>
            <a:off x="5042452" y="3416156"/>
            <a:ext cx="1358348" cy="698644"/>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1" name="Straight Connector 10">
            <a:extLst>
              <a:ext uri="{FF2B5EF4-FFF2-40B4-BE49-F238E27FC236}">
                <a16:creationId xmlns:a16="http://schemas.microsoft.com/office/drawing/2014/main" id="{EA053734-24AE-AFB4-FECB-5ECCAED836A2}"/>
              </a:ext>
            </a:extLst>
          </p:cNvPr>
          <p:cNvCxnSpPr>
            <a:cxnSpLocks/>
          </p:cNvCxnSpPr>
          <p:nvPr/>
        </p:nvCxnSpPr>
        <p:spPr>
          <a:xfrm>
            <a:off x="6400800" y="41148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0" name="Straight Connector 9">
            <a:extLst>
              <a:ext uri="{FF2B5EF4-FFF2-40B4-BE49-F238E27FC236}">
                <a16:creationId xmlns:a16="http://schemas.microsoft.com/office/drawing/2014/main" id="{71378057-E47C-19FE-0380-A1795E58E0E3}"/>
              </a:ext>
            </a:extLst>
          </p:cNvPr>
          <p:cNvCxnSpPr>
            <a:cxnSpLocks/>
          </p:cNvCxnSpPr>
          <p:nvPr/>
        </p:nvCxnSpPr>
        <p:spPr>
          <a:xfrm>
            <a:off x="5049078" y="3581400"/>
            <a:ext cx="1427922" cy="13716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3" name="Straight Connector 12">
            <a:extLst>
              <a:ext uri="{FF2B5EF4-FFF2-40B4-BE49-F238E27FC236}">
                <a16:creationId xmlns:a16="http://schemas.microsoft.com/office/drawing/2014/main" id="{5F8D3FDD-971C-CD68-F1B7-F78023350A49}"/>
              </a:ext>
            </a:extLst>
          </p:cNvPr>
          <p:cNvCxnSpPr>
            <a:cxnSpLocks/>
          </p:cNvCxnSpPr>
          <p:nvPr/>
        </p:nvCxnSpPr>
        <p:spPr>
          <a:xfrm>
            <a:off x="5007665" y="3610607"/>
            <a:ext cx="21535" cy="669437"/>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2" name="Straight Connector 11">
            <a:extLst>
              <a:ext uri="{FF2B5EF4-FFF2-40B4-BE49-F238E27FC236}">
                <a16:creationId xmlns:a16="http://schemas.microsoft.com/office/drawing/2014/main" id="{017E037B-A004-F9CA-362E-81FFCF6D6312}"/>
              </a:ext>
            </a:extLst>
          </p:cNvPr>
          <p:cNvCxnSpPr>
            <a:cxnSpLocks/>
          </p:cNvCxnSpPr>
          <p:nvPr/>
        </p:nvCxnSpPr>
        <p:spPr>
          <a:xfrm flipH="1">
            <a:off x="5049078" y="1468610"/>
            <a:ext cx="949187" cy="2811434"/>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4" name="Straight Connector 13">
            <a:extLst>
              <a:ext uri="{FF2B5EF4-FFF2-40B4-BE49-F238E27FC236}">
                <a16:creationId xmlns:a16="http://schemas.microsoft.com/office/drawing/2014/main" id="{0BB5F43B-7431-0436-7345-B8E176D7AB9A}"/>
              </a:ext>
            </a:extLst>
          </p:cNvPr>
          <p:cNvCxnSpPr>
            <a:cxnSpLocks/>
          </p:cNvCxnSpPr>
          <p:nvPr/>
        </p:nvCxnSpPr>
        <p:spPr>
          <a:xfrm>
            <a:off x="5998265" y="1447800"/>
            <a:ext cx="0" cy="711056"/>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5" name="Straight Connector 14">
            <a:extLst>
              <a:ext uri="{FF2B5EF4-FFF2-40B4-BE49-F238E27FC236}">
                <a16:creationId xmlns:a16="http://schemas.microsoft.com/office/drawing/2014/main" id="{D2EEFF00-9A12-E381-122A-4898C3F0E103}"/>
              </a:ext>
            </a:extLst>
          </p:cNvPr>
          <p:cNvCxnSpPr>
            <a:cxnSpLocks/>
          </p:cNvCxnSpPr>
          <p:nvPr/>
        </p:nvCxnSpPr>
        <p:spPr>
          <a:xfrm flipH="1">
            <a:off x="5049078" y="2158856"/>
            <a:ext cx="949187" cy="2336944"/>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6" name="Straight Connector 15">
            <a:extLst>
              <a:ext uri="{FF2B5EF4-FFF2-40B4-BE49-F238E27FC236}">
                <a16:creationId xmlns:a16="http://schemas.microsoft.com/office/drawing/2014/main" id="{966FD317-23F3-0E4E-90F9-3C5862B9CBF4}"/>
              </a:ext>
            </a:extLst>
          </p:cNvPr>
          <p:cNvCxnSpPr>
            <a:cxnSpLocks/>
          </p:cNvCxnSpPr>
          <p:nvPr/>
        </p:nvCxnSpPr>
        <p:spPr>
          <a:xfrm>
            <a:off x="5045765" y="4556481"/>
            <a:ext cx="3313" cy="777519"/>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7" name="Straight Connector 16">
            <a:extLst>
              <a:ext uri="{FF2B5EF4-FFF2-40B4-BE49-F238E27FC236}">
                <a16:creationId xmlns:a16="http://schemas.microsoft.com/office/drawing/2014/main" id="{0764B6AC-6AA3-F6E3-988A-5FC95CC136BB}"/>
              </a:ext>
            </a:extLst>
          </p:cNvPr>
          <p:cNvCxnSpPr>
            <a:cxnSpLocks/>
          </p:cNvCxnSpPr>
          <p:nvPr/>
        </p:nvCxnSpPr>
        <p:spPr>
          <a:xfrm flipH="1">
            <a:off x="5029200" y="4114800"/>
            <a:ext cx="969065" cy="1219199"/>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8" name="Straight Connector 17">
            <a:extLst>
              <a:ext uri="{FF2B5EF4-FFF2-40B4-BE49-F238E27FC236}">
                <a16:creationId xmlns:a16="http://schemas.microsoft.com/office/drawing/2014/main" id="{AE156B60-93EF-E36E-1EAD-F7B35111D830}"/>
              </a:ext>
            </a:extLst>
          </p:cNvPr>
          <p:cNvCxnSpPr>
            <a:cxnSpLocks/>
          </p:cNvCxnSpPr>
          <p:nvPr/>
        </p:nvCxnSpPr>
        <p:spPr>
          <a:xfrm>
            <a:off x="5998265" y="4114800"/>
            <a:ext cx="0" cy="685800"/>
          </a:xfrm>
          <a:prstGeom prst="line">
            <a:avLst/>
          </a:prstGeom>
          <a:ln w="8255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305065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7D2F4-F039-7B76-4538-CD0E983ADB07}"/>
              </a:ext>
            </a:extLst>
          </p:cNvPr>
          <p:cNvSpPr>
            <a:spLocks noGrp="1"/>
          </p:cNvSpPr>
          <p:nvPr>
            <p:ph type="title"/>
          </p:nvPr>
        </p:nvSpPr>
        <p:spPr/>
        <p:txBody>
          <a:bodyPr/>
          <a:lstStyle/>
          <a:p>
            <a:r>
              <a:rPr lang="en-US" dirty="0"/>
              <a:t>Question Time?</a:t>
            </a:r>
          </a:p>
        </p:txBody>
      </p:sp>
      <p:pic>
        <p:nvPicPr>
          <p:cNvPr id="6" name="Picture 5">
            <a:extLst>
              <a:ext uri="{FF2B5EF4-FFF2-40B4-BE49-F238E27FC236}">
                <a16:creationId xmlns:a16="http://schemas.microsoft.com/office/drawing/2014/main" id="{BEA79FC6-6324-23FE-98DC-411D724DF803}"/>
              </a:ext>
            </a:extLst>
          </p:cNvPr>
          <p:cNvPicPr>
            <a:picLocks noChangeAspect="1"/>
          </p:cNvPicPr>
          <p:nvPr/>
        </p:nvPicPr>
        <p:blipFill>
          <a:blip r:embed="rId2"/>
          <a:stretch>
            <a:fillRect/>
          </a:stretch>
        </p:blipFill>
        <p:spPr>
          <a:xfrm>
            <a:off x="2402683" y="1066801"/>
            <a:ext cx="7391400" cy="5512753"/>
          </a:xfrm>
          <a:prstGeom prst="rect">
            <a:avLst/>
          </a:prstGeom>
        </p:spPr>
      </p:pic>
    </p:spTree>
    <p:extLst>
      <p:ext uri="{BB962C8B-B14F-4D97-AF65-F5344CB8AC3E}">
        <p14:creationId xmlns:p14="http://schemas.microsoft.com/office/powerpoint/2010/main" val="23608758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EBD1D-3EFB-5D78-538C-8F6E0F660C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7B2D5-7905-7A6D-60EF-AD8136263C13}"/>
              </a:ext>
            </a:extLst>
          </p:cNvPr>
          <p:cNvSpPr>
            <a:spLocks noGrp="1"/>
          </p:cNvSpPr>
          <p:nvPr>
            <p:ph type="title"/>
          </p:nvPr>
        </p:nvSpPr>
        <p:spPr/>
        <p:txBody>
          <a:bodyPr/>
          <a:lstStyle/>
          <a:p>
            <a:r>
              <a:rPr lang="en-US" sz="2800" dirty="0"/>
              <a:t>Figure 1.5  Program flow of control with interrupts</a:t>
            </a:r>
          </a:p>
        </p:txBody>
      </p:sp>
      <p:pic>
        <p:nvPicPr>
          <p:cNvPr id="4" name="Content Placeholder 3" descr="f5.pdf">
            <a:extLst>
              <a:ext uri="{FF2B5EF4-FFF2-40B4-BE49-F238E27FC236}">
                <a16:creationId xmlns:a16="http://schemas.microsoft.com/office/drawing/2014/main" id="{A608EA89-1352-45D4-CAC5-0E92C9BB0169}"/>
              </a:ext>
            </a:extLst>
          </p:cNvPr>
          <p:cNvPicPr>
            <a:picLocks noGrp="1" noChangeAspect="1"/>
          </p:cNvPicPr>
          <p:nvPr>
            <p:ph idx="1"/>
          </p:nvPr>
        </p:nvPicPr>
        <p:blipFill rotWithShape="1">
          <a:blip r:embed="rId2"/>
          <a:srcRect l="34605" t="22211" r="34023" b="36880"/>
          <a:stretch/>
        </p:blipFill>
        <p:spPr>
          <a:xfrm>
            <a:off x="4038600" y="964735"/>
            <a:ext cx="3429000" cy="5786435"/>
          </a:xfrm>
          <a:prstGeom prst="rect">
            <a:avLst/>
          </a:prstGeom>
          <a:ln w="22225">
            <a:solidFill>
              <a:schemeClr val="tx1"/>
            </a:solidFill>
          </a:ln>
        </p:spPr>
      </p:pic>
      <p:cxnSp>
        <p:nvCxnSpPr>
          <p:cNvPr id="6" name="Straight Connector 5">
            <a:extLst>
              <a:ext uri="{FF2B5EF4-FFF2-40B4-BE49-F238E27FC236}">
                <a16:creationId xmlns:a16="http://schemas.microsoft.com/office/drawing/2014/main" id="{4A6DBD15-A28A-68ED-295A-FECB4FB4A663}"/>
              </a:ext>
            </a:extLst>
          </p:cNvPr>
          <p:cNvCxnSpPr/>
          <p:nvPr/>
        </p:nvCxnSpPr>
        <p:spPr>
          <a:xfrm>
            <a:off x="5029200" y="13716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3" name="Straight Connector 2">
            <a:extLst>
              <a:ext uri="{FF2B5EF4-FFF2-40B4-BE49-F238E27FC236}">
                <a16:creationId xmlns:a16="http://schemas.microsoft.com/office/drawing/2014/main" id="{441905C1-D347-FAE2-4F72-5C9BB3CE275E}"/>
              </a:ext>
            </a:extLst>
          </p:cNvPr>
          <p:cNvCxnSpPr>
            <a:cxnSpLocks/>
          </p:cNvCxnSpPr>
          <p:nvPr/>
        </p:nvCxnSpPr>
        <p:spPr>
          <a:xfrm flipV="1">
            <a:off x="5029200" y="1447800"/>
            <a:ext cx="137160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5" name="Straight Connector 4">
            <a:extLst>
              <a:ext uri="{FF2B5EF4-FFF2-40B4-BE49-F238E27FC236}">
                <a16:creationId xmlns:a16="http://schemas.microsoft.com/office/drawing/2014/main" id="{75B75CDE-C9B4-7A56-4DFB-17A9131B2308}"/>
              </a:ext>
            </a:extLst>
          </p:cNvPr>
          <p:cNvCxnSpPr>
            <a:cxnSpLocks/>
          </p:cNvCxnSpPr>
          <p:nvPr/>
        </p:nvCxnSpPr>
        <p:spPr>
          <a:xfrm flipV="1">
            <a:off x="6400800" y="1447800"/>
            <a:ext cx="0" cy="7620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7" name="Straight Connector 6">
            <a:extLst>
              <a:ext uri="{FF2B5EF4-FFF2-40B4-BE49-F238E27FC236}">
                <a16:creationId xmlns:a16="http://schemas.microsoft.com/office/drawing/2014/main" id="{E4EE551A-36FA-5F76-95E2-E526854BD6AD}"/>
              </a:ext>
            </a:extLst>
          </p:cNvPr>
          <p:cNvCxnSpPr>
            <a:cxnSpLocks/>
          </p:cNvCxnSpPr>
          <p:nvPr/>
        </p:nvCxnSpPr>
        <p:spPr>
          <a:xfrm flipV="1">
            <a:off x="5029200" y="2158856"/>
            <a:ext cx="1371600" cy="4191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8" name="Straight Connector 7">
            <a:extLst>
              <a:ext uri="{FF2B5EF4-FFF2-40B4-BE49-F238E27FC236}">
                <a16:creationId xmlns:a16="http://schemas.microsoft.com/office/drawing/2014/main" id="{CD96843D-F661-72F7-56EB-DEB3DC30E202}"/>
              </a:ext>
            </a:extLst>
          </p:cNvPr>
          <p:cNvCxnSpPr/>
          <p:nvPr/>
        </p:nvCxnSpPr>
        <p:spPr>
          <a:xfrm>
            <a:off x="5042452" y="2577956"/>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9" name="Straight Connector 8">
            <a:extLst>
              <a:ext uri="{FF2B5EF4-FFF2-40B4-BE49-F238E27FC236}">
                <a16:creationId xmlns:a16="http://schemas.microsoft.com/office/drawing/2014/main" id="{34640212-C448-78EA-1047-33D173A2F731}"/>
              </a:ext>
            </a:extLst>
          </p:cNvPr>
          <p:cNvCxnSpPr>
            <a:cxnSpLocks/>
          </p:cNvCxnSpPr>
          <p:nvPr/>
        </p:nvCxnSpPr>
        <p:spPr>
          <a:xfrm>
            <a:off x="5042452" y="3416156"/>
            <a:ext cx="1358348" cy="698644"/>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1" name="Straight Connector 10">
            <a:extLst>
              <a:ext uri="{FF2B5EF4-FFF2-40B4-BE49-F238E27FC236}">
                <a16:creationId xmlns:a16="http://schemas.microsoft.com/office/drawing/2014/main" id="{ABB429F1-E118-307D-D08C-997621334884}"/>
              </a:ext>
            </a:extLst>
          </p:cNvPr>
          <p:cNvCxnSpPr>
            <a:cxnSpLocks/>
          </p:cNvCxnSpPr>
          <p:nvPr/>
        </p:nvCxnSpPr>
        <p:spPr>
          <a:xfrm>
            <a:off x="6400800" y="41148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0" name="Straight Connector 9">
            <a:extLst>
              <a:ext uri="{FF2B5EF4-FFF2-40B4-BE49-F238E27FC236}">
                <a16:creationId xmlns:a16="http://schemas.microsoft.com/office/drawing/2014/main" id="{1CB92D43-8106-F7C5-4895-A5CFD46739E2}"/>
              </a:ext>
            </a:extLst>
          </p:cNvPr>
          <p:cNvCxnSpPr>
            <a:cxnSpLocks/>
          </p:cNvCxnSpPr>
          <p:nvPr/>
        </p:nvCxnSpPr>
        <p:spPr>
          <a:xfrm>
            <a:off x="5049078" y="3581400"/>
            <a:ext cx="1427922" cy="13716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3" name="Straight Connector 12">
            <a:extLst>
              <a:ext uri="{FF2B5EF4-FFF2-40B4-BE49-F238E27FC236}">
                <a16:creationId xmlns:a16="http://schemas.microsoft.com/office/drawing/2014/main" id="{BCA64F15-821B-0818-C15C-5DD9D231C8E1}"/>
              </a:ext>
            </a:extLst>
          </p:cNvPr>
          <p:cNvCxnSpPr>
            <a:cxnSpLocks/>
          </p:cNvCxnSpPr>
          <p:nvPr/>
        </p:nvCxnSpPr>
        <p:spPr>
          <a:xfrm>
            <a:off x="5007665" y="3610607"/>
            <a:ext cx="21535" cy="669437"/>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2" name="Straight Connector 11">
            <a:extLst>
              <a:ext uri="{FF2B5EF4-FFF2-40B4-BE49-F238E27FC236}">
                <a16:creationId xmlns:a16="http://schemas.microsoft.com/office/drawing/2014/main" id="{4AD40C26-D748-4208-0C37-3BAEA28A6450}"/>
              </a:ext>
            </a:extLst>
          </p:cNvPr>
          <p:cNvCxnSpPr>
            <a:cxnSpLocks/>
          </p:cNvCxnSpPr>
          <p:nvPr/>
        </p:nvCxnSpPr>
        <p:spPr>
          <a:xfrm flipH="1">
            <a:off x="5049078" y="1468610"/>
            <a:ext cx="949187" cy="2811434"/>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4" name="Straight Connector 13">
            <a:extLst>
              <a:ext uri="{FF2B5EF4-FFF2-40B4-BE49-F238E27FC236}">
                <a16:creationId xmlns:a16="http://schemas.microsoft.com/office/drawing/2014/main" id="{C2351EAD-A049-A0AD-6A15-C0099D94F6B8}"/>
              </a:ext>
            </a:extLst>
          </p:cNvPr>
          <p:cNvCxnSpPr>
            <a:cxnSpLocks/>
          </p:cNvCxnSpPr>
          <p:nvPr/>
        </p:nvCxnSpPr>
        <p:spPr>
          <a:xfrm>
            <a:off x="5998265" y="1447800"/>
            <a:ext cx="0" cy="711056"/>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5" name="Straight Connector 14">
            <a:extLst>
              <a:ext uri="{FF2B5EF4-FFF2-40B4-BE49-F238E27FC236}">
                <a16:creationId xmlns:a16="http://schemas.microsoft.com/office/drawing/2014/main" id="{3F5EDECF-F484-F575-BCC2-2D7D63152479}"/>
              </a:ext>
            </a:extLst>
          </p:cNvPr>
          <p:cNvCxnSpPr>
            <a:cxnSpLocks/>
          </p:cNvCxnSpPr>
          <p:nvPr/>
        </p:nvCxnSpPr>
        <p:spPr>
          <a:xfrm flipH="1">
            <a:off x="5049078" y="2158856"/>
            <a:ext cx="949187" cy="2336944"/>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6" name="Straight Connector 15">
            <a:extLst>
              <a:ext uri="{FF2B5EF4-FFF2-40B4-BE49-F238E27FC236}">
                <a16:creationId xmlns:a16="http://schemas.microsoft.com/office/drawing/2014/main" id="{F9B8A8D4-EC4E-3353-4B05-2F497A226DA2}"/>
              </a:ext>
            </a:extLst>
          </p:cNvPr>
          <p:cNvCxnSpPr>
            <a:cxnSpLocks/>
          </p:cNvCxnSpPr>
          <p:nvPr/>
        </p:nvCxnSpPr>
        <p:spPr>
          <a:xfrm>
            <a:off x="5045765" y="4556481"/>
            <a:ext cx="3313" cy="777519"/>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7" name="Straight Connector 16">
            <a:extLst>
              <a:ext uri="{FF2B5EF4-FFF2-40B4-BE49-F238E27FC236}">
                <a16:creationId xmlns:a16="http://schemas.microsoft.com/office/drawing/2014/main" id="{B61D7B38-B216-039A-8A68-095A32F58B03}"/>
              </a:ext>
            </a:extLst>
          </p:cNvPr>
          <p:cNvCxnSpPr>
            <a:cxnSpLocks/>
          </p:cNvCxnSpPr>
          <p:nvPr/>
        </p:nvCxnSpPr>
        <p:spPr>
          <a:xfrm flipH="1">
            <a:off x="5029200" y="4114800"/>
            <a:ext cx="969065" cy="1219199"/>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8" name="Straight Connector 17">
            <a:extLst>
              <a:ext uri="{FF2B5EF4-FFF2-40B4-BE49-F238E27FC236}">
                <a16:creationId xmlns:a16="http://schemas.microsoft.com/office/drawing/2014/main" id="{F2A8D773-7D4C-4724-6CD0-E900F4078D00}"/>
              </a:ext>
            </a:extLst>
          </p:cNvPr>
          <p:cNvCxnSpPr>
            <a:cxnSpLocks/>
          </p:cNvCxnSpPr>
          <p:nvPr/>
        </p:nvCxnSpPr>
        <p:spPr>
          <a:xfrm>
            <a:off x="5998265" y="4114800"/>
            <a:ext cx="0" cy="6858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9" name="Straight Connector 18">
            <a:extLst>
              <a:ext uri="{FF2B5EF4-FFF2-40B4-BE49-F238E27FC236}">
                <a16:creationId xmlns:a16="http://schemas.microsoft.com/office/drawing/2014/main" id="{508BA128-86CA-930E-15BC-9BD0F0DC4F11}"/>
              </a:ext>
            </a:extLst>
          </p:cNvPr>
          <p:cNvCxnSpPr>
            <a:cxnSpLocks/>
          </p:cNvCxnSpPr>
          <p:nvPr/>
        </p:nvCxnSpPr>
        <p:spPr>
          <a:xfrm flipH="1">
            <a:off x="5049078" y="4800600"/>
            <a:ext cx="937591" cy="762000"/>
          </a:xfrm>
          <a:prstGeom prst="line">
            <a:avLst/>
          </a:prstGeom>
          <a:ln w="8255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7487834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58710-5325-5301-3DFC-EF3DB85BAC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7DC6D6-B9CE-90F9-7C59-BDA6E03DA488}"/>
              </a:ext>
            </a:extLst>
          </p:cNvPr>
          <p:cNvSpPr>
            <a:spLocks noGrp="1"/>
          </p:cNvSpPr>
          <p:nvPr>
            <p:ph type="title"/>
          </p:nvPr>
        </p:nvSpPr>
        <p:spPr/>
        <p:txBody>
          <a:bodyPr/>
          <a:lstStyle/>
          <a:p>
            <a:r>
              <a:rPr lang="en-US" sz="2800" dirty="0"/>
              <a:t>Figure 1.5  Program flow of control with interrupts</a:t>
            </a:r>
          </a:p>
        </p:txBody>
      </p:sp>
      <p:pic>
        <p:nvPicPr>
          <p:cNvPr id="4" name="Content Placeholder 3" descr="f5.pdf">
            <a:extLst>
              <a:ext uri="{FF2B5EF4-FFF2-40B4-BE49-F238E27FC236}">
                <a16:creationId xmlns:a16="http://schemas.microsoft.com/office/drawing/2014/main" id="{54D9FB13-441B-833B-6A09-4A65E2532AC7}"/>
              </a:ext>
            </a:extLst>
          </p:cNvPr>
          <p:cNvPicPr>
            <a:picLocks noGrp="1" noChangeAspect="1"/>
          </p:cNvPicPr>
          <p:nvPr>
            <p:ph idx="1"/>
          </p:nvPr>
        </p:nvPicPr>
        <p:blipFill rotWithShape="1">
          <a:blip r:embed="rId2"/>
          <a:srcRect l="34605" t="22211" r="34023" b="36880"/>
          <a:stretch/>
        </p:blipFill>
        <p:spPr>
          <a:xfrm>
            <a:off x="4038600" y="964735"/>
            <a:ext cx="3429000" cy="5786435"/>
          </a:xfrm>
          <a:prstGeom prst="rect">
            <a:avLst/>
          </a:prstGeom>
          <a:ln w="22225">
            <a:solidFill>
              <a:schemeClr val="tx1"/>
            </a:solidFill>
          </a:ln>
        </p:spPr>
      </p:pic>
      <p:cxnSp>
        <p:nvCxnSpPr>
          <p:cNvPr id="6" name="Straight Connector 5">
            <a:extLst>
              <a:ext uri="{FF2B5EF4-FFF2-40B4-BE49-F238E27FC236}">
                <a16:creationId xmlns:a16="http://schemas.microsoft.com/office/drawing/2014/main" id="{3D9B3CF0-0236-366D-1173-664B9766E649}"/>
              </a:ext>
            </a:extLst>
          </p:cNvPr>
          <p:cNvCxnSpPr/>
          <p:nvPr/>
        </p:nvCxnSpPr>
        <p:spPr>
          <a:xfrm>
            <a:off x="5029200" y="13716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3" name="Straight Connector 2">
            <a:extLst>
              <a:ext uri="{FF2B5EF4-FFF2-40B4-BE49-F238E27FC236}">
                <a16:creationId xmlns:a16="http://schemas.microsoft.com/office/drawing/2014/main" id="{1C603CB2-FCF8-6BE4-5C9A-1D912B96EE4E}"/>
              </a:ext>
            </a:extLst>
          </p:cNvPr>
          <p:cNvCxnSpPr>
            <a:cxnSpLocks/>
          </p:cNvCxnSpPr>
          <p:nvPr/>
        </p:nvCxnSpPr>
        <p:spPr>
          <a:xfrm flipV="1">
            <a:off x="5029200" y="1447800"/>
            <a:ext cx="137160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5" name="Straight Connector 4">
            <a:extLst>
              <a:ext uri="{FF2B5EF4-FFF2-40B4-BE49-F238E27FC236}">
                <a16:creationId xmlns:a16="http://schemas.microsoft.com/office/drawing/2014/main" id="{5763BEEE-D942-642C-1D3E-A5E1559ECB6F}"/>
              </a:ext>
            </a:extLst>
          </p:cNvPr>
          <p:cNvCxnSpPr>
            <a:cxnSpLocks/>
          </p:cNvCxnSpPr>
          <p:nvPr/>
        </p:nvCxnSpPr>
        <p:spPr>
          <a:xfrm flipV="1">
            <a:off x="6400800" y="1447800"/>
            <a:ext cx="0" cy="7620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7" name="Straight Connector 6">
            <a:extLst>
              <a:ext uri="{FF2B5EF4-FFF2-40B4-BE49-F238E27FC236}">
                <a16:creationId xmlns:a16="http://schemas.microsoft.com/office/drawing/2014/main" id="{091D45B6-9E91-DCE7-A0BA-65FE347D6ABD}"/>
              </a:ext>
            </a:extLst>
          </p:cNvPr>
          <p:cNvCxnSpPr>
            <a:cxnSpLocks/>
          </p:cNvCxnSpPr>
          <p:nvPr/>
        </p:nvCxnSpPr>
        <p:spPr>
          <a:xfrm flipV="1">
            <a:off x="5029200" y="2158856"/>
            <a:ext cx="1371600" cy="4191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8" name="Straight Connector 7">
            <a:extLst>
              <a:ext uri="{FF2B5EF4-FFF2-40B4-BE49-F238E27FC236}">
                <a16:creationId xmlns:a16="http://schemas.microsoft.com/office/drawing/2014/main" id="{3C9F8BD2-CAA4-2AFB-1140-F2C802F471E8}"/>
              </a:ext>
            </a:extLst>
          </p:cNvPr>
          <p:cNvCxnSpPr/>
          <p:nvPr/>
        </p:nvCxnSpPr>
        <p:spPr>
          <a:xfrm>
            <a:off x="5042452" y="2577956"/>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9" name="Straight Connector 8">
            <a:extLst>
              <a:ext uri="{FF2B5EF4-FFF2-40B4-BE49-F238E27FC236}">
                <a16:creationId xmlns:a16="http://schemas.microsoft.com/office/drawing/2014/main" id="{6100041C-013C-EF80-0D08-6084F2AB1266}"/>
              </a:ext>
            </a:extLst>
          </p:cNvPr>
          <p:cNvCxnSpPr>
            <a:cxnSpLocks/>
          </p:cNvCxnSpPr>
          <p:nvPr/>
        </p:nvCxnSpPr>
        <p:spPr>
          <a:xfrm>
            <a:off x="5042452" y="3416156"/>
            <a:ext cx="1358348" cy="698644"/>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1" name="Straight Connector 10">
            <a:extLst>
              <a:ext uri="{FF2B5EF4-FFF2-40B4-BE49-F238E27FC236}">
                <a16:creationId xmlns:a16="http://schemas.microsoft.com/office/drawing/2014/main" id="{58E694F6-8F05-0E60-6820-67CFD8DDCD0D}"/>
              </a:ext>
            </a:extLst>
          </p:cNvPr>
          <p:cNvCxnSpPr>
            <a:cxnSpLocks/>
          </p:cNvCxnSpPr>
          <p:nvPr/>
        </p:nvCxnSpPr>
        <p:spPr>
          <a:xfrm>
            <a:off x="6400800" y="4114800"/>
            <a:ext cx="0" cy="8382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0" name="Straight Connector 9">
            <a:extLst>
              <a:ext uri="{FF2B5EF4-FFF2-40B4-BE49-F238E27FC236}">
                <a16:creationId xmlns:a16="http://schemas.microsoft.com/office/drawing/2014/main" id="{0739CA37-05A1-3C0F-D149-11AD269A98D9}"/>
              </a:ext>
            </a:extLst>
          </p:cNvPr>
          <p:cNvCxnSpPr>
            <a:cxnSpLocks/>
          </p:cNvCxnSpPr>
          <p:nvPr/>
        </p:nvCxnSpPr>
        <p:spPr>
          <a:xfrm>
            <a:off x="5049078" y="3581400"/>
            <a:ext cx="1427922" cy="13716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3" name="Straight Connector 12">
            <a:extLst>
              <a:ext uri="{FF2B5EF4-FFF2-40B4-BE49-F238E27FC236}">
                <a16:creationId xmlns:a16="http://schemas.microsoft.com/office/drawing/2014/main" id="{F9FAAAAF-5325-362F-DC5A-13789304F636}"/>
              </a:ext>
            </a:extLst>
          </p:cNvPr>
          <p:cNvCxnSpPr>
            <a:cxnSpLocks/>
          </p:cNvCxnSpPr>
          <p:nvPr/>
        </p:nvCxnSpPr>
        <p:spPr>
          <a:xfrm>
            <a:off x="5007665" y="3610607"/>
            <a:ext cx="21535" cy="669437"/>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2" name="Straight Connector 11">
            <a:extLst>
              <a:ext uri="{FF2B5EF4-FFF2-40B4-BE49-F238E27FC236}">
                <a16:creationId xmlns:a16="http://schemas.microsoft.com/office/drawing/2014/main" id="{EA49D433-7036-EF78-643B-34D03D7F7830}"/>
              </a:ext>
            </a:extLst>
          </p:cNvPr>
          <p:cNvCxnSpPr>
            <a:cxnSpLocks/>
          </p:cNvCxnSpPr>
          <p:nvPr/>
        </p:nvCxnSpPr>
        <p:spPr>
          <a:xfrm flipH="1">
            <a:off x="5049078" y="1468610"/>
            <a:ext cx="949187" cy="2811434"/>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4" name="Straight Connector 13">
            <a:extLst>
              <a:ext uri="{FF2B5EF4-FFF2-40B4-BE49-F238E27FC236}">
                <a16:creationId xmlns:a16="http://schemas.microsoft.com/office/drawing/2014/main" id="{2587272C-1092-AA08-0121-59B3784468A3}"/>
              </a:ext>
            </a:extLst>
          </p:cNvPr>
          <p:cNvCxnSpPr>
            <a:cxnSpLocks/>
          </p:cNvCxnSpPr>
          <p:nvPr/>
        </p:nvCxnSpPr>
        <p:spPr>
          <a:xfrm>
            <a:off x="5998265" y="1447800"/>
            <a:ext cx="0" cy="711056"/>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5" name="Straight Connector 14">
            <a:extLst>
              <a:ext uri="{FF2B5EF4-FFF2-40B4-BE49-F238E27FC236}">
                <a16:creationId xmlns:a16="http://schemas.microsoft.com/office/drawing/2014/main" id="{0C93DA9E-4FCE-54F4-8869-2B9E515B7F5F}"/>
              </a:ext>
            </a:extLst>
          </p:cNvPr>
          <p:cNvCxnSpPr>
            <a:cxnSpLocks/>
          </p:cNvCxnSpPr>
          <p:nvPr/>
        </p:nvCxnSpPr>
        <p:spPr>
          <a:xfrm flipH="1">
            <a:off x="5049078" y="2158856"/>
            <a:ext cx="949187" cy="2336944"/>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6" name="Straight Connector 15">
            <a:extLst>
              <a:ext uri="{FF2B5EF4-FFF2-40B4-BE49-F238E27FC236}">
                <a16:creationId xmlns:a16="http://schemas.microsoft.com/office/drawing/2014/main" id="{BBD5CF04-29C9-EB46-4F86-6703D8E8036E}"/>
              </a:ext>
            </a:extLst>
          </p:cNvPr>
          <p:cNvCxnSpPr>
            <a:cxnSpLocks/>
          </p:cNvCxnSpPr>
          <p:nvPr/>
        </p:nvCxnSpPr>
        <p:spPr>
          <a:xfrm>
            <a:off x="5045765" y="4556481"/>
            <a:ext cx="3313" cy="777519"/>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7" name="Straight Connector 16">
            <a:extLst>
              <a:ext uri="{FF2B5EF4-FFF2-40B4-BE49-F238E27FC236}">
                <a16:creationId xmlns:a16="http://schemas.microsoft.com/office/drawing/2014/main" id="{A4DE8C28-B053-0A66-24F7-35B94F1BC6A2}"/>
              </a:ext>
            </a:extLst>
          </p:cNvPr>
          <p:cNvCxnSpPr>
            <a:cxnSpLocks/>
          </p:cNvCxnSpPr>
          <p:nvPr/>
        </p:nvCxnSpPr>
        <p:spPr>
          <a:xfrm flipH="1">
            <a:off x="5029200" y="4114800"/>
            <a:ext cx="969065" cy="1219199"/>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8" name="Straight Connector 17">
            <a:extLst>
              <a:ext uri="{FF2B5EF4-FFF2-40B4-BE49-F238E27FC236}">
                <a16:creationId xmlns:a16="http://schemas.microsoft.com/office/drawing/2014/main" id="{E9894B32-D0F5-7FFC-C2A2-1BA3BA237A7F}"/>
              </a:ext>
            </a:extLst>
          </p:cNvPr>
          <p:cNvCxnSpPr>
            <a:cxnSpLocks/>
          </p:cNvCxnSpPr>
          <p:nvPr/>
        </p:nvCxnSpPr>
        <p:spPr>
          <a:xfrm>
            <a:off x="5998265" y="4114800"/>
            <a:ext cx="0" cy="6858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19" name="Straight Connector 18">
            <a:extLst>
              <a:ext uri="{FF2B5EF4-FFF2-40B4-BE49-F238E27FC236}">
                <a16:creationId xmlns:a16="http://schemas.microsoft.com/office/drawing/2014/main" id="{E7F9DB72-F96A-29DA-5281-20FA09BCE90B}"/>
              </a:ext>
            </a:extLst>
          </p:cNvPr>
          <p:cNvCxnSpPr>
            <a:cxnSpLocks/>
          </p:cNvCxnSpPr>
          <p:nvPr/>
        </p:nvCxnSpPr>
        <p:spPr>
          <a:xfrm flipH="1">
            <a:off x="5049078" y="4800600"/>
            <a:ext cx="937591" cy="762000"/>
          </a:xfrm>
          <a:prstGeom prst="line">
            <a:avLst/>
          </a:prstGeom>
          <a:ln w="82550"/>
        </p:spPr>
        <p:style>
          <a:lnRef idx="2">
            <a:schemeClr val="accent5"/>
          </a:lnRef>
          <a:fillRef idx="0">
            <a:schemeClr val="accent5"/>
          </a:fillRef>
          <a:effectRef idx="1">
            <a:schemeClr val="accent5"/>
          </a:effectRef>
          <a:fontRef idx="minor">
            <a:schemeClr val="tx1"/>
          </a:fontRef>
        </p:style>
      </p:cxnSp>
      <p:cxnSp>
        <p:nvCxnSpPr>
          <p:cNvPr id="20" name="Straight Connector 19">
            <a:extLst>
              <a:ext uri="{FF2B5EF4-FFF2-40B4-BE49-F238E27FC236}">
                <a16:creationId xmlns:a16="http://schemas.microsoft.com/office/drawing/2014/main" id="{8083328E-8961-1923-9F2A-32A11E4BFD38}"/>
              </a:ext>
            </a:extLst>
          </p:cNvPr>
          <p:cNvCxnSpPr>
            <a:cxnSpLocks/>
          </p:cNvCxnSpPr>
          <p:nvPr/>
        </p:nvCxnSpPr>
        <p:spPr>
          <a:xfrm>
            <a:off x="5029200" y="5562600"/>
            <a:ext cx="16565" cy="846906"/>
          </a:xfrm>
          <a:prstGeom prst="line">
            <a:avLst/>
          </a:prstGeom>
          <a:ln w="8255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384293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6.pdf"/>
          <p:cNvPicPr>
            <a:picLocks noChangeAspect="1"/>
          </p:cNvPicPr>
          <p:nvPr/>
        </p:nvPicPr>
        <p:blipFill>
          <a:blip r:embed="rId3"/>
          <a:srcRect l="12727" t="10588" r="24545" b="24706"/>
          <a:stretch>
            <a:fillRect/>
          </a:stretch>
        </p:blipFill>
        <p:spPr>
          <a:xfrm>
            <a:off x="2133600" y="685801"/>
            <a:ext cx="7371876" cy="5876087"/>
          </a:xfrm>
          <a:prstGeom prst="rect">
            <a:avLst/>
          </a:prstGeom>
        </p:spPr>
      </p:pic>
      <p:sp>
        <p:nvSpPr>
          <p:cNvPr id="3" name="Footer Placeholder 2"/>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
        <p:nvSpPr>
          <p:cNvPr id="4" name="TextBox 3">
            <a:extLst>
              <a:ext uri="{FF2B5EF4-FFF2-40B4-BE49-F238E27FC236}">
                <a16:creationId xmlns:a16="http://schemas.microsoft.com/office/drawing/2014/main" id="{0182029E-FC99-78AF-A98E-E061C813490A}"/>
              </a:ext>
            </a:extLst>
          </p:cNvPr>
          <p:cNvSpPr txBox="1"/>
          <p:nvPr/>
        </p:nvSpPr>
        <p:spPr>
          <a:xfrm>
            <a:off x="6629400" y="609600"/>
            <a:ext cx="4572000" cy="369332"/>
          </a:xfrm>
          <a:prstGeom prst="rect">
            <a:avLst/>
          </a:prstGeom>
          <a:noFill/>
        </p:spPr>
        <p:txBody>
          <a:bodyPr wrap="square">
            <a:spAutoFit/>
          </a:bodyPr>
          <a:lstStyle/>
          <a:p>
            <a:r>
              <a:rPr lang="en-US" dirty="0">
                <a:solidFill>
                  <a:srgbClr val="FF0000"/>
                </a:solidFill>
              </a:rPr>
              <a:t>Who needs to accommodate interrupts?</a:t>
            </a:r>
          </a:p>
        </p:txBody>
      </p:sp>
      <p:sp>
        <p:nvSpPr>
          <p:cNvPr id="2" name="TextBox 1">
            <a:extLst>
              <a:ext uri="{FF2B5EF4-FFF2-40B4-BE49-F238E27FC236}">
                <a16:creationId xmlns:a16="http://schemas.microsoft.com/office/drawing/2014/main" id="{BE61D21A-DD92-62F3-8D75-9178139D123E}"/>
              </a:ext>
            </a:extLst>
          </p:cNvPr>
          <p:cNvSpPr txBox="1"/>
          <p:nvPr/>
        </p:nvSpPr>
        <p:spPr>
          <a:xfrm>
            <a:off x="2152185" y="5638800"/>
            <a:ext cx="8225329" cy="369332"/>
          </a:xfrm>
          <a:prstGeom prst="rect">
            <a:avLst/>
          </a:prstGeom>
          <a:noFill/>
        </p:spPr>
        <p:txBody>
          <a:bodyPr wrap="none" rtlCol="0">
            <a:spAutoFit/>
          </a:bodyPr>
          <a:lstStyle/>
          <a:p>
            <a:r>
              <a:rPr lang="en-US" sz="1800" dirty="0"/>
              <a:t>For the user program, an interrupt suspends the normal sequence of execution.</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mv="urn:schemas-microsoft-com:mac:vml"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8.pdf"/>
          <p:cNvPicPr>
            <a:picLocks noChangeAspect="1"/>
          </p:cNvPicPr>
          <p:nvPr/>
        </p:nvPicPr>
        <p:blipFill rotWithShape="1">
          <a:blip r:embed="rId3"/>
          <a:srcRect l="4706" t="84155" b="10909"/>
          <a:stretch/>
        </p:blipFill>
        <p:spPr>
          <a:xfrm>
            <a:off x="865038" y="6220241"/>
            <a:ext cx="5509262" cy="369332"/>
          </a:xfrm>
          <a:prstGeom prst="rect">
            <a:avLst/>
          </a:prstGeom>
        </p:spPr>
      </p:pic>
      <p:sp>
        <p:nvSpPr>
          <p:cNvPr id="3" name="TextBox 2"/>
          <p:cNvSpPr txBox="1"/>
          <p:nvPr/>
        </p:nvSpPr>
        <p:spPr>
          <a:xfrm>
            <a:off x="2830286" y="2080381"/>
            <a:ext cx="184666" cy="369332"/>
          </a:xfrm>
          <a:prstGeom prst="rect">
            <a:avLst/>
          </a:prstGeom>
          <a:noFill/>
        </p:spPr>
        <p:txBody>
          <a:bodyPr wrap="none" rtlCol="0">
            <a:spAutoFit/>
          </a:bodyPr>
          <a:lstStyle/>
          <a:p>
            <a:endParaRPr lang="en-US" dirty="0"/>
          </a:p>
        </p:txBody>
      </p:sp>
      <p:pic>
        <p:nvPicPr>
          <p:cNvPr id="5" name="Picture 4" descr="f9.pdf">
            <a:extLst>
              <a:ext uri="{FF2B5EF4-FFF2-40B4-BE49-F238E27FC236}">
                <a16:creationId xmlns:a16="http://schemas.microsoft.com/office/drawing/2014/main" id="{155495B1-5C31-4D6C-89DA-51F403297262}"/>
              </a:ext>
            </a:extLst>
          </p:cNvPr>
          <p:cNvPicPr>
            <a:picLocks noChangeAspect="1"/>
          </p:cNvPicPr>
          <p:nvPr/>
        </p:nvPicPr>
        <p:blipFill>
          <a:blip r:embed="rId4"/>
          <a:srcRect t="5455" b="7273"/>
          <a:stretch>
            <a:fillRect/>
          </a:stretch>
        </p:blipFill>
        <p:spPr>
          <a:xfrm>
            <a:off x="5536006" y="533400"/>
            <a:ext cx="5410726" cy="6110818"/>
          </a:xfrm>
          <a:prstGeom prst="rect">
            <a:avLst/>
          </a:prstGeom>
        </p:spPr>
      </p:pic>
      <p:pic>
        <p:nvPicPr>
          <p:cNvPr id="2" name="Picture 1">
            <a:extLst>
              <a:ext uri="{FF2B5EF4-FFF2-40B4-BE49-F238E27FC236}">
                <a16:creationId xmlns:a16="http://schemas.microsoft.com/office/drawing/2014/main" id="{C5A173AC-7B55-466B-B5A2-0497352FFD77}"/>
              </a:ext>
            </a:extLst>
          </p:cNvPr>
          <p:cNvPicPr>
            <a:picLocks noChangeAspect="1"/>
          </p:cNvPicPr>
          <p:nvPr/>
        </p:nvPicPr>
        <p:blipFill>
          <a:blip r:embed="rId5"/>
          <a:stretch>
            <a:fillRect/>
          </a:stretch>
        </p:blipFill>
        <p:spPr>
          <a:xfrm>
            <a:off x="3619669" y="677300"/>
            <a:ext cx="2362200" cy="4550800"/>
          </a:xfrm>
          <a:prstGeom prst="rect">
            <a:avLst/>
          </a:prstGeom>
        </p:spPr>
      </p:pic>
      <p:pic>
        <p:nvPicPr>
          <p:cNvPr id="8" name="Picture 7">
            <a:extLst>
              <a:ext uri="{FF2B5EF4-FFF2-40B4-BE49-F238E27FC236}">
                <a16:creationId xmlns:a16="http://schemas.microsoft.com/office/drawing/2014/main" id="{1C4204C2-5B5B-4FB6-A01A-72065066F8D0}"/>
              </a:ext>
            </a:extLst>
          </p:cNvPr>
          <p:cNvPicPr>
            <a:picLocks noChangeAspect="1"/>
          </p:cNvPicPr>
          <p:nvPr/>
        </p:nvPicPr>
        <p:blipFill>
          <a:blip r:embed="rId6"/>
          <a:stretch>
            <a:fillRect/>
          </a:stretch>
        </p:blipFill>
        <p:spPr>
          <a:xfrm>
            <a:off x="1524000" y="665109"/>
            <a:ext cx="2209800" cy="5243091"/>
          </a:xfrm>
          <a:prstGeom prst="rect">
            <a:avLst/>
          </a:prstGeom>
        </p:spPr>
      </p:pic>
    </p:spTree>
    <p:extLst>
      <p:ext uri="{BB962C8B-B14F-4D97-AF65-F5344CB8AC3E}">
        <p14:creationId xmlns:p14="http://schemas.microsoft.com/office/powerpoint/2010/main" val="262118421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7.pdf"/>
          <p:cNvPicPr>
            <a:picLocks noChangeAspect="1"/>
          </p:cNvPicPr>
          <p:nvPr/>
        </p:nvPicPr>
        <p:blipFill>
          <a:blip r:embed="rId3"/>
          <a:srcRect l="8182" t="21176" r="6364" b="20000"/>
          <a:stretch>
            <a:fillRect/>
          </a:stretch>
        </p:blipFill>
        <p:spPr>
          <a:xfrm>
            <a:off x="1828801" y="1371600"/>
            <a:ext cx="8636173" cy="4593812"/>
          </a:xfrm>
          <a:prstGeom prst="rect">
            <a:avLst/>
          </a:prstGeom>
        </p:spPr>
      </p:pic>
      <p:sp>
        <p:nvSpPr>
          <p:cNvPr id="3" name="Footer Placeholder 2"/>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5EDA0-7FFC-FB0D-5C18-C12B6C289569}"/>
              </a:ext>
            </a:extLst>
          </p:cNvPr>
          <p:cNvSpPr>
            <a:spLocks noGrp="1"/>
          </p:cNvSpPr>
          <p:nvPr>
            <p:ph type="title"/>
          </p:nvPr>
        </p:nvSpPr>
        <p:spPr/>
        <p:txBody>
          <a:bodyPr/>
          <a:lstStyle/>
          <a:p>
            <a:r>
              <a:rPr lang="en-US" dirty="0"/>
              <a:t>Question Time</a:t>
            </a:r>
          </a:p>
        </p:txBody>
      </p:sp>
      <p:sp>
        <p:nvSpPr>
          <p:cNvPr id="3" name="Content Placeholder 2">
            <a:extLst>
              <a:ext uri="{FF2B5EF4-FFF2-40B4-BE49-F238E27FC236}">
                <a16:creationId xmlns:a16="http://schemas.microsoft.com/office/drawing/2014/main" id="{789972F5-8FD9-CC92-E9D9-0749C438E40E}"/>
              </a:ext>
            </a:extLst>
          </p:cNvPr>
          <p:cNvSpPr>
            <a:spLocks noGrp="1"/>
          </p:cNvSpPr>
          <p:nvPr>
            <p:ph idx="1"/>
          </p:nvPr>
        </p:nvSpPr>
        <p:spPr/>
        <p:txBody>
          <a:bodyPr/>
          <a:lstStyle/>
          <a:p>
            <a:r>
              <a:rPr lang="en-US" dirty="0"/>
              <a:t>True or False Question.</a:t>
            </a:r>
          </a:p>
          <a:p>
            <a:r>
              <a:rPr lang="en-US" b="1" dirty="0"/>
              <a:t>A typical CPU on a general-purpose computer checks for interrupts after execution of every instruction</a:t>
            </a:r>
            <a:r>
              <a:rPr lang="en-US" dirty="0"/>
              <a:t>.</a:t>
            </a:r>
          </a:p>
          <a:p>
            <a:pPr lvl="1"/>
            <a:r>
              <a:rPr lang="en-US" dirty="0"/>
              <a:t>A. TRUE</a:t>
            </a:r>
          </a:p>
          <a:p>
            <a:pPr lvl="1"/>
            <a:r>
              <a:rPr lang="en-US" dirty="0"/>
              <a:t>B. FALSE	</a:t>
            </a:r>
          </a:p>
        </p:txBody>
      </p:sp>
    </p:spTree>
    <p:extLst>
      <p:ext uri="{BB962C8B-B14F-4D97-AF65-F5344CB8AC3E}">
        <p14:creationId xmlns:p14="http://schemas.microsoft.com/office/powerpoint/2010/main" val="33775116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5EDA0-7FFC-FB0D-5C18-C12B6C289569}"/>
              </a:ext>
            </a:extLst>
          </p:cNvPr>
          <p:cNvSpPr>
            <a:spLocks noGrp="1"/>
          </p:cNvSpPr>
          <p:nvPr>
            <p:ph type="title"/>
          </p:nvPr>
        </p:nvSpPr>
        <p:spPr/>
        <p:txBody>
          <a:bodyPr/>
          <a:lstStyle/>
          <a:p>
            <a:r>
              <a:rPr lang="en-US" dirty="0"/>
              <a:t>Question Time</a:t>
            </a:r>
          </a:p>
        </p:txBody>
      </p:sp>
      <p:sp>
        <p:nvSpPr>
          <p:cNvPr id="3" name="Content Placeholder 2">
            <a:extLst>
              <a:ext uri="{FF2B5EF4-FFF2-40B4-BE49-F238E27FC236}">
                <a16:creationId xmlns:a16="http://schemas.microsoft.com/office/drawing/2014/main" id="{789972F5-8FD9-CC92-E9D9-0749C438E40E}"/>
              </a:ext>
            </a:extLst>
          </p:cNvPr>
          <p:cNvSpPr>
            <a:spLocks noGrp="1"/>
          </p:cNvSpPr>
          <p:nvPr>
            <p:ph idx="1"/>
          </p:nvPr>
        </p:nvSpPr>
        <p:spPr/>
        <p:txBody>
          <a:bodyPr/>
          <a:lstStyle/>
          <a:p>
            <a:r>
              <a:rPr lang="en-US" dirty="0"/>
              <a:t>True or False Question.</a:t>
            </a:r>
          </a:p>
          <a:p>
            <a:r>
              <a:rPr lang="en-US" b="1" dirty="0"/>
              <a:t>A typical CPU on a general-purpose computer checks for interrupts after execution of every instruction</a:t>
            </a:r>
            <a:r>
              <a:rPr lang="en-US" dirty="0"/>
              <a:t>.</a:t>
            </a:r>
          </a:p>
          <a:p>
            <a:pPr lvl="1"/>
            <a:r>
              <a:rPr lang="en-US" dirty="0"/>
              <a:t>A. </a:t>
            </a:r>
            <a:r>
              <a:rPr lang="en-US" dirty="0">
                <a:highlight>
                  <a:srgbClr val="FFFF00"/>
                </a:highlight>
              </a:rPr>
              <a:t>TRUE</a:t>
            </a:r>
          </a:p>
          <a:p>
            <a:pPr lvl="1"/>
            <a:r>
              <a:rPr lang="en-US" dirty="0"/>
              <a:t>B. FALSE</a:t>
            </a:r>
          </a:p>
          <a:p>
            <a:pPr lvl="1"/>
            <a:endParaRPr lang="en-US" dirty="0"/>
          </a:p>
          <a:p>
            <a:pPr lvl="1"/>
            <a:r>
              <a:rPr lang="en-US" i="1" dirty="0"/>
              <a:t>Explanation</a:t>
            </a:r>
            <a:r>
              <a:rPr lang="en-US" dirty="0"/>
              <a:t>: If an interrupt is pending, the processor automatically jumps to the corresponding interrupt handler code, which is located in the operating system kernel and will execute in kernel mode.	</a:t>
            </a:r>
          </a:p>
        </p:txBody>
      </p:sp>
    </p:spTree>
    <p:extLst>
      <p:ext uri="{BB962C8B-B14F-4D97-AF65-F5344CB8AC3E}">
        <p14:creationId xmlns:p14="http://schemas.microsoft.com/office/powerpoint/2010/main" val="1894684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D9910-CC98-7936-431F-CB6977411268}"/>
              </a:ext>
            </a:extLst>
          </p:cNvPr>
          <p:cNvSpPr>
            <a:spLocks noGrp="1"/>
          </p:cNvSpPr>
          <p:nvPr>
            <p:ph type="title"/>
          </p:nvPr>
        </p:nvSpPr>
        <p:spPr/>
        <p:txBody>
          <a:bodyPr/>
          <a:lstStyle/>
          <a:p>
            <a:r>
              <a:rPr lang="en-US" dirty="0"/>
              <a:t>Sample list of interrupts</a:t>
            </a:r>
          </a:p>
        </p:txBody>
      </p:sp>
      <p:pic>
        <p:nvPicPr>
          <p:cNvPr id="5" name="Content Placeholder 4">
            <a:extLst>
              <a:ext uri="{FF2B5EF4-FFF2-40B4-BE49-F238E27FC236}">
                <a16:creationId xmlns:a16="http://schemas.microsoft.com/office/drawing/2014/main" id="{410D3BA4-A6A8-0A03-0876-7A9D9CEFF9CA}"/>
              </a:ext>
            </a:extLst>
          </p:cNvPr>
          <p:cNvPicPr>
            <a:picLocks noGrp="1" noChangeAspect="1"/>
          </p:cNvPicPr>
          <p:nvPr>
            <p:ph idx="1"/>
          </p:nvPr>
        </p:nvPicPr>
        <p:blipFill>
          <a:blip r:embed="rId3"/>
          <a:stretch>
            <a:fillRect/>
          </a:stretch>
        </p:blipFill>
        <p:spPr>
          <a:xfrm>
            <a:off x="3492366" y="1439745"/>
            <a:ext cx="5207268" cy="4559534"/>
          </a:xfrm>
        </p:spPr>
      </p:pic>
      <p:cxnSp>
        <p:nvCxnSpPr>
          <p:cNvPr id="7" name="Straight Arrow Connector 6">
            <a:extLst>
              <a:ext uri="{FF2B5EF4-FFF2-40B4-BE49-F238E27FC236}">
                <a16:creationId xmlns:a16="http://schemas.microsoft.com/office/drawing/2014/main" id="{F3D8BB4C-D7DA-A12F-BE6C-753393486BCD}"/>
              </a:ext>
            </a:extLst>
          </p:cNvPr>
          <p:cNvCxnSpPr/>
          <p:nvPr/>
        </p:nvCxnSpPr>
        <p:spPr>
          <a:xfrm flipH="1">
            <a:off x="6400800" y="2133600"/>
            <a:ext cx="3200400"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86F740D8-9E8F-B5EC-9DF8-077B9F67B3A6}"/>
              </a:ext>
            </a:extLst>
          </p:cNvPr>
          <p:cNvCxnSpPr/>
          <p:nvPr/>
        </p:nvCxnSpPr>
        <p:spPr>
          <a:xfrm flipH="1">
            <a:off x="6248400" y="4381501"/>
            <a:ext cx="3200400"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2342A2E-7CDC-87DB-2FC6-BBBB6E9BF663}"/>
              </a:ext>
            </a:extLst>
          </p:cNvPr>
          <p:cNvCxnSpPr/>
          <p:nvPr/>
        </p:nvCxnSpPr>
        <p:spPr>
          <a:xfrm flipH="1">
            <a:off x="6705600" y="4066439"/>
            <a:ext cx="3200400"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18565F46-5E73-FCBE-129B-D294CC70D660}"/>
              </a:ext>
            </a:extLst>
          </p:cNvPr>
          <p:cNvSpPr txBox="1"/>
          <p:nvPr/>
        </p:nvSpPr>
        <p:spPr>
          <a:xfrm>
            <a:off x="533400" y="2667000"/>
            <a:ext cx="2864887" cy="369332"/>
          </a:xfrm>
          <a:prstGeom prst="rect">
            <a:avLst/>
          </a:prstGeom>
          <a:noFill/>
        </p:spPr>
        <p:txBody>
          <a:bodyPr wrap="none" rtlCol="0">
            <a:spAutoFit/>
          </a:bodyPr>
          <a:lstStyle/>
          <a:p>
            <a:r>
              <a:rPr lang="en-US" dirty="0"/>
              <a:t>interrupt vector table (IVT)</a:t>
            </a:r>
          </a:p>
        </p:txBody>
      </p:sp>
    </p:spTree>
    <p:extLst>
      <p:ext uri="{BB962C8B-B14F-4D97-AF65-F5344CB8AC3E}">
        <p14:creationId xmlns:p14="http://schemas.microsoft.com/office/powerpoint/2010/main" val="15280812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0.pdf"/>
          <p:cNvPicPr>
            <a:picLocks noChangeAspect="1"/>
          </p:cNvPicPr>
          <p:nvPr/>
        </p:nvPicPr>
        <p:blipFill>
          <a:blip r:embed="rId3"/>
          <a:srcRect t="10909" b="10909"/>
          <a:stretch>
            <a:fillRect/>
          </a:stretch>
        </p:blipFill>
        <p:spPr>
          <a:xfrm>
            <a:off x="2799515" y="445520"/>
            <a:ext cx="7467600" cy="7555480"/>
          </a:xfrm>
          <a:prstGeom prst="rect">
            <a:avLst/>
          </a:prstGeom>
        </p:spPr>
      </p:pic>
      <p:sp>
        <p:nvSpPr>
          <p:cNvPr id="3" name="Footer Placeholder 2"/>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pic>
        <p:nvPicPr>
          <p:cNvPr id="10" name="Picture 9" descr="f10.pdf">
            <a:extLst>
              <a:ext uri="{FF2B5EF4-FFF2-40B4-BE49-F238E27FC236}">
                <a16:creationId xmlns:a16="http://schemas.microsoft.com/office/drawing/2014/main" id="{154A5FF7-E199-4D2C-A21F-FA6F66E41865}"/>
              </a:ext>
            </a:extLst>
          </p:cNvPr>
          <p:cNvPicPr>
            <a:picLocks noChangeAspect="1"/>
          </p:cNvPicPr>
          <p:nvPr/>
        </p:nvPicPr>
        <p:blipFill rotWithShape="1">
          <a:blip r:embed="rId3"/>
          <a:srcRect t="82987" b="10909"/>
          <a:stretch/>
        </p:blipFill>
        <p:spPr>
          <a:xfrm>
            <a:off x="5410201" y="6257343"/>
            <a:ext cx="5963485" cy="471064"/>
          </a:xfrm>
          <a:prstGeom prst="rect">
            <a:avLst/>
          </a:prstGeom>
        </p:spPr>
      </p:pic>
      <p:sp>
        <p:nvSpPr>
          <p:cNvPr id="2" name="TextBox 1">
            <a:extLst>
              <a:ext uri="{FF2B5EF4-FFF2-40B4-BE49-F238E27FC236}">
                <a16:creationId xmlns:a16="http://schemas.microsoft.com/office/drawing/2014/main" id="{00CAD462-3A47-4936-BB73-67D4665424A7}"/>
              </a:ext>
            </a:extLst>
          </p:cNvPr>
          <p:cNvSpPr txBox="1"/>
          <p:nvPr/>
        </p:nvSpPr>
        <p:spPr>
          <a:xfrm>
            <a:off x="3232150" y="1524000"/>
            <a:ext cx="312906" cy="369332"/>
          </a:xfrm>
          <a:prstGeom prst="rect">
            <a:avLst/>
          </a:prstGeom>
          <a:noFill/>
        </p:spPr>
        <p:txBody>
          <a:bodyPr wrap="none" rtlCol="0">
            <a:spAutoFit/>
          </a:bodyPr>
          <a:lstStyle/>
          <a:p>
            <a:r>
              <a:rPr lang="en-US" dirty="0"/>
              <a:t>1</a:t>
            </a:r>
          </a:p>
        </p:txBody>
      </p:sp>
      <p:sp>
        <p:nvSpPr>
          <p:cNvPr id="4" name="TextBox 3">
            <a:extLst>
              <a:ext uri="{FF2B5EF4-FFF2-40B4-BE49-F238E27FC236}">
                <a16:creationId xmlns:a16="http://schemas.microsoft.com/office/drawing/2014/main" id="{B9E26FCF-A115-A9E9-144F-57BD6FF80904}"/>
              </a:ext>
            </a:extLst>
          </p:cNvPr>
          <p:cNvSpPr txBox="1"/>
          <p:nvPr/>
        </p:nvSpPr>
        <p:spPr>
          <a:xfrm>
            <a:off x="3200400" y="2620938"/>
            <a:ext cx="312906" cy="369332"/>
          </a:xfrm>
          <a:prstGeom prst="rect">
            <a:avLst/>
          </a:prstGeom>
          <a:noFill/>
        </p:spPr>
        <p:txBody>
          <a:bodyPr wrap="none" rtlCol="0">
            <a:spAutoFit/>
          </a:bodyPr>
          <a:lstStyle/>
          <a:p>
            <a:r>
              <a:rPr lang="en-US" dirty="0"/>
              <a:t>2</a:t>
            </a:r>
          </a:p>
        </p:txBody>
      </p:sp>
      <p:sp>
        <p:nvSpPr>
          <p:cNvPr id="5" name="TextBox 4">
            <a:extLst>
              <a:ext uri="{FF2B5EF4-FFF2-40B4-BE49-F238E27FC236}">
                <a16:creationId xmlns:a16="http://schemas.microsoft.com/office/drawing/2014/main" id="{D2D07686-8ECC-B7E6-E345-F1D36F252DB5}"/>
              </a:ext>
            </a:extLst>
          </p:cNvPr>
          <p:cNvSpPr txBox="1"/>
          <p:nvPr/>
        </p:nvSpPr>
        <p:spPr>
          <a:xfrm>
            <a:off x="3232150" y="3757083"/>
            <a:ext cx="312906" cy="369332"/>
          </a:xfrm>
          <a:prstGeom prst="rect">
            <a:avLst/>
          </a:prstGeom>
          <a:noFill/>
        </p:spPr>
        <p:txBody>
          <a:bodyPr wrap="none" rtlCol="0">
            <a:spAutoFit/>
          </a:bodyPr>
          <a:lstStyle/>
          <a:p>
            <a:r>
              <a:rPr lang="en-US" dirty="0"/>
              <a:t>3</a:t>
            </a:r>
          </a:p>
        </p:txBody>
      </p:sp>
      <p:sp>
        <p:nvSpPr>
          <p:cNvPr id="6" name="TextBox 5">
            <a:extLst>
              <a:ext uri="{FF2B5EF4-FFF2-40B4-BE49-F238E27FC236}">
                <a16:creationId xmlns:a16="http://schemas.microsoft.com/office/drawing/2014/main" id="{BB82FF98-E806-1D09-D3CA-C04F7F279307}"/>
              </a:ext>
            </a:extLst>
          </p:cNvPr>
          <p:cNvSpPr txBox="1"/>
          <p:nvPr/>
        </p:nvSpPr>
        <p:spPr>
          <a:xfrm>
            <a:off x="3232150" y="4854021"/>
            <a:ext cx="312906" cy="369332"/>
          </a:xfrm>
          <a:prstGeom prst="rect">
            <a:avLst/>
          </a:prstGeom>
          <a:noFill/>
        </p:spPr>
        <p:txBody>
          <a:bodyPr wrap="none" rtlCol="0">
            <a:spAutoFit/>
          </a:bodyPr>
          <a:lstStyle/>
          <a:p>
            <a:r>
              <a:rPr lang="en-US" dirty="0"/>
              <a:t>4</a:t>
            </a:r>
          </a:p>
        </p:txBody>
      </p:sp>
      <p:sp>
        <p:nvSpPr>
          <p:cNvPr id="8" name="TextBox 7">
            <a:extLst>
              <a:ext uri="{FF2B5EF4-FFF2-40B4-BE49-F238E27FC236}">
                <a16:creationId xmlns:a16="http://schemas.microsoft.com/office/drawing/2014/main" id="{41855B34-DDF8-47CF-6B4A-9EBDC2C85B16}"/>
              </a:ext>
            </a:extLst>
          </p:cNvPr>
          <p:cNvSpPr txBox="1"/>
          <p:nvPr/>
        </p:nvSpPr>
        <p:spPr>
          <a:xfrm>
            <a:off x="3232150" y="5947173"/>
            <a:ext cx="312906" cy="369332"/>
          </a:xfrm>
          <a:prstGeom prst="rect">
            <a:avLst/>
          </a:prstGeom>
          <a:noFill/>
        </p:spPr>
        <p:txBody>
          <a:bodyPr wrap="none" rtlCol="0">
            <a:spAutoFit/>
          </a:bodyPr>
          <a:lstStyle/>
          <a:p>
            <a:r>
              <a:rPr lang="en-US" dirty="0"/>
              <a:t>5</a:t>
            </a:r>
          </a:p>
        </p:txBody>
      </p:sp>
      <p:pic>
        <p:nvPicPr>
          <p:cNvPr id="11" name="Picture 10">
            <a:extLst>
              <a:ext uri="{FF2B5EF4-FFF2-40B4-BE49-F238E27FC236}">
                <a16:creationId xmlns:a16="http://schemas.microsoft.com/office/drawing/2014/main" id="{87F12CD1-CCF1-49B1-FEDD-D1B307A6B1D6}"/>
              </a:ext>
            </a:extLst>
          </p:cNvPr>
          <p:cNvPicPr>
            <a:picLocks noChangeAspect="1"/>
          </p:cNvPicPr>
          <p:nvPr/>
        </p:nvPicPr>
        <p:blipFill>
          <a:blip r:embed="rId4"/>
          <a:stretch>
            <a:fillRect/>
          </a:stretch>
        </p:blipFill>
        <p:spPr>
          <a:xfrm>
            <a:off x="2624802" y="4789911"/>
            <a:ext cx="575598" cy="559965"/>
          </a:xfrm>
          <a:prstGeom prst="rect">
            <a:avLst/>
          </a:prstGeom>
        </p:spPr>
      </p:pic>
      <p:sp>
        <p:nvSpPr>
          <p:cNvPr id="9" name="TextBox 8">
            <a:extLst>
              <a:ext uri="{FF2B5EF4-FFF2-40B4-BE49-F238E27FC236}">
                <a16:creationId xmlns:a16="http://schemas.microsoft.com/office/drawing/2014/main" id="{11FB5A2A-5FEC-FE44-950B-01F814202B6F}"/>
              </a:ext>
            </a:extLst>
          </p:cNvPr>
          <p:cNvSpPr txBox="1"/>
          <p:nvPr/>
        </p:nvSpPr>
        <p:spPr>
          <a:xfrm>
            <a:off x="4648200" y="53886"/>
            <a:ext cx="2210862" cy="369332"/>
          </a:xfrm>
          <a:prstGeom prst="rect">
            <a:avLst/>
          </a:prstGeom>
          <a:noFill/>
        </p:spPr>
        <p:txBody>
          <a:bodyPr wrap="none" rtlCol="0">
            <a:spAutoFit/>
          </a:bodyPr>
          <a:lstStyle/>
          <a:p>
            <a:r>
              <a:rPr lang="en-US" dirty="0"/>
              <a:t>Behind the Interrupt</a:t>
            </a:r>
          </a:p>
        </p:txBody>
      </p:sp>
      <p:sp>
        <p:nvSpPr>
          <p:cNvPr id="12" name="TextBox 11">
            <a:extLst>
              <a:ext uri="{FF2B5EF4-FFF2-40B4-BE49-F238E27FC236}">
                <a16:creationId xmlns:a16="http://schemas.microsoft.com/office/drawing/2014/main" id="{3BDCC717-2367-584E-9E26-794266A4AC67}"/>
              </a:ext>
            </a:extLst>
          </p:cNvPr>
          <p:cNvSpPr txBox="1"/>
          <p:nvPr/>
        </p:nvSpPr>
        <p:spPr>
          <a:xfrm>
            <a:off x="-23860" y="4372241"/>
            <a:ext cx="3095719" cy="369332"/>
          </a:xfrm>
          <a:prstGeom prst="rect">
            <a:avLst/>
          </a:prstGeom>
          <a:noFill/>
        </p:spPr>
        <p:txBody>
          <a:bodyPr wrap="none" rtlCol="0">
            <a:spAutoFit/>
          </a:bodyPr>
          <a:lstStyle/>
          <a:p>
            <a:r>
              <a:rPr lang="en-US" sz="1800" dirty="0"/>
              <a:t>program status word (PSW) </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mv="urn:schemas-microsoft-com:mac:vml" xmlns="">
      <p:transition spd="slow">
        <p:checker/>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0.pdf"/>
          <p:cNvPicPr>
            <a:picLocks noChangeAspect="1"/>
          </p:cNvPicPr>
          <p:nvPr/>
        </p:nvPicPr>
        <p:blipFill>
          <a:blip r:embed="rId3"/>
          <a:srcRect t="10909" b="10909"/>
          <a:stretch>
            <a:fillRect/>
          </a:stretch>
        </p:blipFill>
        <p:spPr>
          <a:xfrm>
            <a:off x="2799515" y="445520"/>
            <a:ext cx="7467600" cy="7555480"/>
          </a:xfrm>
          <a:prstGeom prst="rect">
            <a:avLst/>
          </a:prstGeom>
        </p:spPr>
      </p:pic>
      <p:sp>
        <p:nvSpPr>
          <p:cNvPr id="3" name="Footer Placeholder 2"/>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pic>
        <p:nvPicPr>
          <p:cNvPr id="10" name="Picture 9" descr="f10.pdf">
            <a:extLst>
              <a:ext uri="{FF2B5EF4-FFF2-40B4-BE49-F238E27FC236}">
                <a16:creationId xmlns:a16="http://schemas.microsoft.com/office/drawing/2014/main" id="{154A5FF7-E199-4D2C-A21F-FA6F66E41865}"/>
              </a:ext>
            </a:extLst>
          </p:cNvPr>
          <p:cNvPicPr>
            <a:picLocks noChangeAspect="1"/>
          </p:cNvPicPr>
          <p:nvPr/>
        </p:nvPicPr>
        <p:blipFill rotWithShape="1">
          <a:blip r:embed="rId3"/>
          <a:srcRect t="82987" b="10909"/>
          <a:stretch/>
        </p:blipFill>
        <p:spPr>
          <a:xfrm>
            <a:off x="5410201" y="6257343"/>
            <a:ext cx="5963485" cy="471064"/>
          </a:xfrm>
          <a:prstGeom prst="rect">
            <a:avLst/>
          </a:prstGeom>
        </p:spPr>
      </p:pic>
      <p:sp>
        <p:nvSpPr>
          <p:cNvPr id="2" name="TextBox 1">
            <a:extLst>
              <a:ext uri="{FF2B5EF4-FFF2-40B4-BE49-F238E27FC236}">
                <a16:creationId xmlns:a16="http://schemas.microsoft.com/office/drawing/2014/main" id="{00CAD462-3A47-4936-BB73-67D4665424A7}"/>
              </a:ext>
            </a:extLst>
          </p:cNvPr>
          <p:cNvSpPr txBox="1"/>
          <p:nvPr/>
        </p:nvSpPr>
        <p:spPr>
          <a:xfrm>
            <a:off x="3232150" y="1524000"/>
            <a:ext cx="312906" cy="369332"/>
          </a:xfrm>
          <a:prstGeom prst="rect">
            <a:avLst/>
          </a:prstGeom>
          <a:noFill/>
        </p:spPr>
        <p:txBody>
          <a:bodyPr wrap="none" rtlCol="0">
            <a:spAutoFit/>
          </a:bodyPr>
          <a:lstStyle/>
          <a:p>
            <a:r>
              <a:rPr lang="en-US" dirty="0"/>
              <a:t>1</a:t>
            </a:r>
          </a:p>
        </p:txBody>
      </p:sp>
      <p:sp>
        <p:nvSpPr>
          <p:cNvPr id="4" name="TextBox 3">
            <a:extLst>
              <a:ext uri="{FF2B5EF4-FFF2-40B4-BE49-F238E27FC236}">
                <a16:creationId xmlns:a16="http://schemas.microsoft.com/office/drawing/2014/main" id="{B9E26FCF-A115-A9E9-144F-57BD6FF80904}"/>
              </a:ext>
            </a:extLst>
          </p:cNvPr>
          <p:cNvSpPr txBox="1"/>
          <p:nvPr/>
        </p:nvSpPr>
        <p:spPr>
          <a:xfrm>
            <a:off x="3200400" y="2620938"/>
            <a:ext cx="312906" cy="369332"/>
          </a:xfrm>
          <a:prstGeom prst="rect">
            <a:avLst/>
          </a:prstGeom>
          <a:noFill/>
        </p:spPr>
        <p:txBody>
          <a:bodyPr wrap="none" rtlCol="0">
            <a:spAutoFit/>
          </a:bodyPr>
          <a:lstStyle/>
          <a:p>
            <a:r>
              <a:rPr lang="en-US" dirty="0"/>
              <a:t>2</a:t>
            </a:r>
          </a:p>
        </p:txBody>
      </p:sp>
      <p:sp>
        <p:nvSpPr>
          <p:cNvPr id="5" name="TextBox 4">
            <a:extLst>
              <a:ext uri="{FF2B5EF4-FFF2-40B4-BE49-F238E27FC236}">
                <a16:creationId xmlns:a16="http://schemas.microsoft.com/office/drawing/2014/main" id="{D2D07686-8ECC-B7E6-E345-F1D36F252DB5}"/>
              </a:ext>
            </a:extLst>
          </p:cNvPr>
          <p:cNvSpPr txBox="1"/>
          <p:nvPr/>
        </p:nvSpPr>
        <p:spPr>
          <a:xfrm>
            <a:off x="3232150" y="3757083"/>
            <a:ext cx="312906" cy="369332"/>
          </a:xfrm>
          <a:prstGeom prst="rect">
            <a:avLst/>
          </a:prstGeom>
          <a:noFill/>
        </p:spPr>
        <p:txBody>
          <a:bodyPr wrap="none" rtlCol="0">
            <a:spAutoFit/>
          </a:bodyPr>
          <a:lstStyle/>
          <a:p>
            <a:r>
              <a:rPr lang="en-US" dirty="0"/>
              <a:t>3</a:t>
            </a:r>
          </a:p>
        </p:txBody>
      </p:sp>
      <p:sp>
        <p:nvSpPr>
          <p:cNvPr id="6" name="TextBox 5">
            <a:extLst>
              <a:ext uri="{FF2B5EF4-FFF2-40B4-BE49-F238E27FC236}">
                <a16:creationId xmlns:a16="http://schemas.microsoft.com/office/drawing/2014/main" id="{BB82FF98-E806-1D09-D3CA-C04F7F279307}"/>
              </a:ext>
            </a:extLst>
          </p:cNvPr>
          <p:cNvSpPr txBox="1"/>
          <p:nvPr/>
        </p:nvSpPr>
        <p:spPr>
          <a:xfrm>
            <a:off x="3232150" y="4854021"/>
            <a:ext cx="312906" cy="369332"/>
          </a:xfrm>
          <a:prstGeom prst="rect">
            <a:avLst/>
          </a:prstGeom>
          <a:noFill/>
        </p:spPr>
        <p:txBody>
          <a:bodyPr wrap="none" rtlCol="0">
            <a:spAutoFit/>
          </a:bodyPr>
          <a:lstStyle/>
          <a:p>
            <a:r>
              <a:rPr lang="en-US" dirty="0"/>
              <a:t>4</a:t>
            </a:r>
          </a:p>
        </p:txBody>
      </p:sp>
      <p:sp>
        <p:nvSpPr>
          <p:cNvPr id="8" name="TextBox 7">
            <a:extLst>
              <a:ext uri="{FF2B5EF4-FFF2-40B4-BE49-F238E27FC236}">
                <a16:creationId xmlns:a16="http://schemas.microsoft.com/office/drawing/2014/main" id="{41855B34-DDF8-47CF-6B4A-9EBDC2C85B16}"/>
              </a:ext>
            </a:extLst>
          </p:cNvPr>
          <p:cNvSpPr txBox="1"/>
          <p:nvPr/>
        </p:nvSpPr>
        <p:spPr>
          <a:xfrm>
            <a:off x="3232150" y="5947173"/>
            <a:ext cx="312906" cy="369332"/>
          </a:xfrm>
          <a:prstGeom prst="rect">
            <a:avLst/>
          </a:prstGeom>
          <a:noFill/>
        </p:spPr>
        <p:txBody>
          <a:bodyPr wrap="none" rtlCol="0">
            <a:spAutoFit/>
          </a:bodyPr>
          <a:lstStyle/>
          <a:p>
            <a:r>
              <a:rPr lang="en-US" dirty="0"/>
              <a:t>5</a:t>
            </a:r>
          </a:p>
        </p:txBody>
      </p:sp>
      <p:pic>
        <p:nvPicPr>
          <p:cNvPr id="9" name="Picture 8">
            <a:extLst>
              <a:ext uri="{FF2B5EF4-FFF2-40B4-BE49-F238E27FC236}">
                <a16:creationId xmlns:a16="http://schemas.microsoft.com/office/drawing/2014/main" id="{C17F6C7C-352B-CA68-442F-933F5E16708E}"/>
              </a:ext>
            </a:extLst>
          </p:cNvPr>
          <p:cNvPicPr>
            <a:picLocks noChangeAspect="1"/>
          </p:cNvPicPr>
          <p:nvPr/>
        </p:nvPicPr>
        <p:blipFill>
          <a:blip r:embed="rId4"/>
          <a:stretch>
            <a:fillRect/>
          </a:stretch>
        </p:blipFill>
        <p:spPr>
          <a:xfrm>
            <a:off x="2756164" y="5844726"/>
            <a:ext cx="575598" cy="559965"/>
          </a:xfrm>
          <a:prstGeom prst="rect">
            <a:avLst/>
          </a:prstGeom>
        </p:spPr>
      </p:pic>
      <p:sp>
        <p:nvSpPr>
          <p:cNvPr id="11" name="TextBox 10">
            <a:extLst>
              <a:ext uri="{FF2B5EF4-FFF2-40B4-BE49-F238E27FC236}">
                <a16:creationId xmlns:a16="http://schemas.microsoft.com/office/drawing/2014/main" id="{673009C9-E1EA-51E6-F59A-9863954F848E}"/>
              </a:ext>
            </a:extLst>
          </p:cNvPr>
          <p:cNvSpPr txBox="1"/>
          <p:nvPr/>
        </p:nvSpPr>
        <p:spPr>
          <a:xfrm>
            <a:off x="682107" y="5635387"/>
            <a:ext cx="3018775" cy="369332"/>
          </a:xfrm>
          <a:prstGeom prst="rect">
            <a:avLst/>
          </a:prstGeom>
          <a:noFill/>
        </p:spPr>
        <p:txBody>
          <a:bodyPr wrap="none" rtlCol="0">
            <a:spAutoFit/>
          </a:bodyPr>
          <a:lstStyle/>
          <a:p>
            <a:r>
              <a:rPr lang="en-US" dirty="0">
                <a:solidFill>
                  <a:srgbClr val="FF0000"/>
                </a:solidFill>
              </a:rPr>
              <a:t>What is this PC pointing to?</a:t>
            </a:r>
          </a:p>
        </p:txBody>
      </p:sp>
    </p:spTree>
    <p:extLst>
      <p:ext uri="{BB962C8B-B14F-4D97-AF65-F5344CB8AC3E}">
        <p14:creationId xmlns:p14="http://schemas.microsoft.com/office/powerpoint/2010/main" val="265626679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mv="urn:schemas-microsoft-com:mac:vml" xmlns="">
      <p:transition spd="slow">
        <p:check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Title 1">
            <a:extLst>
              <a:ext uri="{FF2B5EF4-FFF2-40B4-BE49-F238E27FC236}">
                <a16:creationId xmlns:a16="http://schemas.microsoft.com/office/drawing/2014/main" id="{61D9C47F-6086-0839-85C7-5D8BE74960D0}"/>
              </a:ext>
            </a:extLst>
          </p:cNvPr>
          <p:cNvSpPr>
            <a:spLocks noGrp="1"/>
          </p:cNvSpPr>
          <p:nvPr>
            <p:ph type="title"/>
          </p:nvPr>
        </p:nvSpPr>
        <p:spPr>
          <a:xfrm>
            <a:off x="1981199" y="126709"/>
            <a:ext cx="8229598" cy="546071"/>
          </a:xfrm>
        </p:spPr>
        <p:txBody>
          <a:bodyPr/>
          <a:lstStyle/>
          <a:p>
            <a:r>
              <a:rPr lang="en-US" dirty="0"/>
              <a:t>A typical PC computer system</a:t>
            </a:r>
          </a:p>
        </p:txBody>
      </p:sp>
      <p:pic>
        <p:nvPicPr>
          <p:cNvPr id="2050" name="Picture 2" descr="Diagram shows components such as CPU, disk controller, USB controller, and graphic adapter connected to memory through system bus. USB controller connected to mouse, keyboard, and printer and graphic adapter connected to monitor.">
            <a:extLst>
              <a:ext uri="{FF2B5EF4-FFF2-40B4-BE49-F238E27FC236}">
                <a16:creationId xmlns:a16="http://schemas.microsoft.com/office/drawing/2014/main" id="{C0BF0A08-797C-00F8-775C-9E8EBD8D1D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09801" y="1752600"/>
            <a:ext cx="7315201" cy="3584448"/>
          </a:xfrm>
          <a:prstGeom prst="rect">
            <a:avLst/>
          </a:prstGeom>
          <a:solidFill>
            <a:srgbClr val="FFFFFF"/>
          </a:solidFill>
        </p:spPr>
      </p:pic>
    </p:spTree>
    <p:extLst>
      <p:ext uri="{BB962C8B-B14F-4D97-AF65-F5344CB8AC3E}">
        <p14:creationId xmlns:p14="http://schemas.microsoft.com/office/powerpoint/2010/main" val="17919011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1.pdf"/>
          <p:cNvPicPr>
            <a:picLocks noChangeAspect="1"/>
          </p:cNvPicPr>
          <p:nvPr/>
        </p:nvPicPr>
        <p:blipFill>
          <a:blip r:embed="rId3"/>
          <a:srcRect b="12727"/>
          <a:stretch>
            <a:fillRect/>
          </a:stretch>
        </p:blipFill>
        <p:spPr>
          <a:xfrm>
            <a:off x="2819400" y="-228600"/>
            <a:ext cx="6831810" cy="7715917"/>
          </a:xfrm>
          <a:prstGeom prst="rect">
            <a:avLst/>
          </a:prstGeom>
        </p:spPr>
      </p:pic>
      <p:pic>
        <p:nvPicPr>
          <p:cNvPr id="7" name="Picture 6" descr="f11.pdf">
            <a:extLst>
              <a:ext uri="{FF2B5EF4-FFF2-40B4-BE49-F238E27FC236}">
                <a16:creationId xmlns:a16="http://schemas.microsoft.com/office/drawing/2014/main" id="{CBBE0085-6B34-4DFD-B408-4C9FDEF815F0}"/>
              </a:ext>
            </a:extLst>
          </p:cNvPr>
          <p:cNvPicPr>
            <a:picLocks noChangeAspect="1"/>
          </p:cNvPicPr>
          <p:nvPr/>
        </p:nvPicPr>
        <p:blipFill rotWithShape="1">
          <a:blip r:embed="rId3"/>
          <a:srcRect t="82199" b="12727"/>
          <a:stretch/>
        </p:blipFill>
        <p:spPr>
          <a:xfrm>
            <a:off x="2895600" y="76200"/>
            <a:ext cx="5802320" cy="381000"/>
          </a:xfrm>
          <a:prstGeom prst="rect">
            <a:avLst/>
          </a:prstGeom>
        </p:spPr>
      </p:pic>
      <p:sp>
        <p:nvSpPr>
          <p:cNvPr id="2" name="TextBox 1">
            <a:extLst>
              <a:ext uri="{FF2B5EF4-FFF2-40B4-BE49-F238E27FC236}">
                <a16:creationId xmlns:a16="http://schemas.microsoft.com/office/drawing/2014/main" id="{2B8BB4CB-3654-5B2A-FE70-5C91DAD5BDCC}"/>
              </a:ext>
            </a:extLst>
          </p:cNvPr>
          <p:cNvSpPr txBox="1"/>
          <p:nvPr/>
        </p:nvSpPr>
        <p:spPr>
          <a:xfrm>
            <a:off x="5181600" y="1676400"/>
            <a:ext cx="436338" cy="338554"/>
          </a:xfrm>
          <a:prstGeom prst="rect">
            <a:avLst/>
          </a:prstGeom>
          <a:noFill/>
        </p:spPr>
        <p:txBody>
          <a:bodyPr wrap="none" rtlCol="0">
            <a:spAutoFit/>
          </a:bodyPr>
          <a:lstStyle/>
          <a:p>
            <a:r>
              <a:rPr lang="en-US" sz="1600" dirty="0">
                <a:solidFill>
                  <a:srgbClr val="FF0000"/>
                </a:solidFill>
              </a:rPr>
              <a:t>(1)</a:t>
            </a:r>
          </a:p>
        </p:txBody>
      </p:sp>
      <p:sp>
        <p:nvSpPr>
          <p:cNvPr id="4" name="TextBox 3">
            <a:extLst>
              <a:ext uri="{FF2B5EF4-FFF2-40B4-BE49-F238E27FC236}">
                <a16:creationId xmlns:a16="http://schemas.microsoft.com/office/drawing/2014/main" id="{489606C9-5B9D-287B-DDAA-7FAA9535F1F6}"/>
              </a:ext>
            </a:extLst>
          </p:cNvPr>
          <p:cNvSpPr txBox="1"/>
          <p:nvPr/>
        </p:nvSpPr>
        <p:spPr>
          <a:xfrm>
            <a:off x="5578591" y="1066800"/>
            <a:ext cx="436338" cy="338554"/>
          </a:xfrm>
          <a:prstGeom prst="rect">
            <a:avLst/>
          </a:prstGeom>
          <a:noFill/>
        </p:spPr>
        <p:txBody>
          <a:bodyPr wrap="none" rtlCol="0">
            <a:spAutoFit/>
          </a:bodyPr>
          <a:lstStyle/>
          <a:p>
            <a:r>
              <a:rPr lang="en-US" sz="1600" dirty="0">
                <a:solidFill>
                  <a:srgbClr val="FF0000"/>
                </a:solidFill>
              </a:rPr>
              <a:t>(2)</a:t>
            </a:r>
          </a:p>
        </p:txBody>
      </p:sp>
      <p:sp>
        <p:nvSpPr>
          <p:cNvPr id="6" name="TextBox 5">
            <a:extLst>
              <a:ext uri="{FF2B5EF4-FFF2-40B4-BE49-F238E27FC236}">
                <a16:creationId xmlns:a16="http://schemas.microsoft.com/office/drawing/2014/main" id="{7299BE84-33E9-71C5-CD77-D35032922664}"/>
              </a:ext>
            </a:extLst>
          </p:cNvPr>
          <p:cNvSpPr txBox="1"/>
          <p:nvPr/>
        </p:nvSpPr>
        <p:spPr>
          <a:xfrm>
            <a:off x="8498055" y="1703108"/>
            <a:ext cx="366067" cy="254361"/>
          </a:xfrm>
          <a:prstGeom prst="rect">
            <a:avLst/>
          </a:prstGeom>
          <a:noFill/>
        </p:spPr>
        <p:txBody>
          <a:bodyPr wrap="none" rtlCol="0">
            <a:spAutoFit/>
          </a:bodyPr>
          <a:lstStyle/>
          <a:p>
            <a:r>
              <a:rPr lang="en-US" sz="1400" dirty="0">
                <a:solidFill>
                  <a:srgbClr val="FF0000"/>
                </a:solidFill>
              </a:rPr>
              <a:t>(3)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Multiple Interrupts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12789302"/>
              </p:ext>
            </p:extLst>
          </p:nvPr>
        </p:nvGraphicFramePr>
        <p:xfrm>
          <a:off x="1981200" y="1038226"/>
          <a:ext cx="8229600" cy="5362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
        <p:nvSpPr>
          <p:cNvPr id="5" name="TextBox 4"/>
          <p:cNvSpPr txBox="1"/>
          <p:nvPr/>
        </p:nvSpPr>
        <p:spPr>
          <a:xfrm>
            <a:off x="2709333" y="1826381"/>
            <a:ext cx="697627" cy="369332"/>
          </a:xfrm>
          <a:prstGeom prst="rect">
            <a:avLst/>
          </a:prstGeom>
          <a:noFill/>
        </p:spPr>
        <p:txBody>
          <a:bodyPr wrap="none" rtlCol="0">
            <a:spAutoFit/>
          </a:bodyPr>
          <a:lstStyle/>
          <a:p>
            <a:r>
              <a:rPr lang="en-US" dirty="0"/>
              <a:t>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2.pdf"/>
          <p:cNvPicPr>
            <a:picLocks noChangeAspect="1"/>
          </p:cNvPicPr>
          <p:nvPr/>
        </p:nvPicPr>
        <p:blipFill rotWithShape="1">
          <a:blip r:embed="rId3"/>
          <a:srcRect t="-1" r="10297" b="53000"/>
          <a:stretch/>
        </p:blipFill>
        <p:spPr>
          <a:xfrm>
            <a:off x="609601" y="381000"/>
            <a:ext cx="5731367" cy="3886200"/>
          </a:xfrm>
          <a:prstGeom prst="rect">
            <a:avLst/>
          </a:prstGeom>
        </p:spPr>
      </p:pic>
      <p:sp>
        <p:nvSpPr>
          <p:cNvPr id="3" name="Footer Placeholder 2"/>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pic>
        <p:nvPicPr>
          <p:cNvPr id="7" name="Picture 6" descr="f12.pdf">
            <a:extLst>
              <a:ext uri="{FF2B5EF4-FFF2-40B4-BE49-F238E27FC236}">
                <a16:creationId xmlns:a16="http://schemas.microsoft.com/office/drawing/2014/main" id="{4E90FDE2-0D52-41AA-9F4D-BBDAD6B99C5B}"/>
              </a:ext>
            </a:extLst>
          </p:cNvPr>
          <p:cNvPicPr>
            <a:picLocks noChangeAspect="1"/>
          </p:cNvPicPr>
          <p:nvPr/>
        </p:nvPicPr>
        <p:blipFill rotWithShape="1">
          <a:blip r:embed="rId3"/>
          <a:srcRect t="46994" b="9536"/>
          <a:stretch/>
        </p:blipFill>
        <p:spPr>
          <a:xfrm>
            <a:off x="5257800" y="3243847"/>
            <a:ext cx="6094720" cy="342854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3.pdf"/>
          <p:cNvPicPr>
            <a:picLocks noChangeAspect="1"/>
          </p:cNvPicPr>
          <p:nvPr/>
        </p:nvPicPr>
        <p:blipFill>
          <a:blip r:embed="rId3"/>
          <a:srcRect l="12727" t="12941" r="12727" b="14118"/>
          <a:stretch>
            <a:fillRect/>
          </a:stretch>
        </p:blipFill>
        <p:spPr>
          <a:xfrm>
            <a:off x="2438401" y="685800"/>
            <a:ext cx="7861023" cy="5943600"/>
          </a:xfrm>
          <a:prstGeom prst="rect">
            <a:avLst/>
          </a:prstGeom>
        </p:spPr>
      </p:pic>
      <p:sp>
        <p:nvSpPr>
          <p:cNvPr id="3" name="Footer Placeholder 2"/>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
        <p:nvSpPr>
          <p:cNvPr id="2" name="Rectangle 1">
            <a:extLst>
              <a:ext uri="{FF2B5EF4-FFF2-40B4-BE49-F238E27FC236}">
                <a16:creationId xmlns:a16="http://schemas.microsoft.com/office/drawing/2014/main" id="{80400B18-A5BF-4119-958F-926D3C98CC3C}"/>
              </a:ext>
            </a:extLst>
          </p:cNvPr>
          <p:cNvSpPr/>
          <p:nvPr/>
        </p:nvSpPr>
        <p:spPr>
          <a:xfrm>
            <a:off x="8610601" y="2590800"/>
            <a:ext cx="768159" cy="369332"/>
          </a:xfrm>
          <a:prstGeom prst="rect">
            <a:avLst/>
          </a:prstGeom>
        </p:spPr>
        <p:txBody>
          <a:bodyPr wrap="none">
            <a:spAutoFit/>
          </a:bodyPr>
          <a:lstStyle/>
          <a:p>
            <a:r>
              <a:rPr lang="en-US" dirty="0">
                <a:solidFill>
                  <a:srgbClr val="FF0000"/>
                </a:solidFill>
              </a:rPr>
              <a:t>[t=20]</a:t>
            </a:r>
          </a:p>
        </p:txBody>
      </p:sp>
      <p:sp>
        <p:nvSpPr>
          <p:cNvPr id="6" name="Rectangle 5">
            <a:extLst>
              <a:ext uri="{FF2B5EF4-FFF2-40B4-BE49-F238E27FC236}">
                <a16:creationId xmlns:a16="http://schemas.microsoft.com/office/drawing/2014/main" id="{5C9D284B-EBFE-4C32-A31E-5BFB356A8796}"/>
              </a:ext>
            </a:extLst>
          </p:cNvPr>
          <p:cNvSpPr/>
          <p:nvPr/>
        </p:nvSpPr>
        <p:spPr>
          <a:xfrm>
            <a:off x="7620001" y="762000"/>
            <a:ext cx="768159" cy="369332"/>
          </a:xfrm>
          <a:prstGeom prst="rect">
            <a:avLst/>
          </a:prstGeom>
        </p:spPr>
        <p:txBody>
          <a:bodyPr wrap="none">
            <a:spAutoFit/>
          </a:bodyPr>
          <a:lstStyle/>
          <a:p>
            <a:r>
              <a:rPr lang="en-US" dirty="0">
                <a:solidFill>
                  <a:srgbClr val="FF0000"/>
                </a:solidFill>
              </a:rPr>
              <a:t>[t=15]</a:t>
            </a:r>
          </a:p>
        </p:txBody>
      </p:sp>
      <p:sp>
        <p:nvSpPr>
          <p:cNvPr id="7" name="Rectangle 6">
            <a:extLst>
              <a:ext uri="{FF2B5EF4-FFF2-40B4-BE49-F238E27FC236}">
                <a16:creationId xmlns:a16="http://schemas.microsoft.com/office/drawing/2014/main" id="{92FCEBFB-A9ED-4F4F-930E-DDB534AC7527}"/>
              </a:ext>
            </a:extLst>
          </p:cNvPr>
          <p:cNvSpPr/>
          <p:nvPr/>
        </p:nvSpPr>
        <p:spPr>
          <a:xfrm>
            <a:off x="4114801" y="705874"/>
            <a:ext cx="768159" cy="369332"/>
          </a:xfrm>
          <a:prstGeom prst="rect">
            <a:avLst/>
          </a:prstGeom>
        </p:spPr>
        <p:txBody>
          <a:bodyPr wrap="none">
            <a:spAutoFit/>
          </a:bodyPr>
          <a:lstStyle/>
          <a:p>
            <a:r>
              <a:rPr lang="en-US" dirty="0">
                <a:solidFill>
                  <a:srgbClr val="FF0000"/>
                </a:solidFill>
              </a:rPr>
              <a:t>[t=10]</a:t>
            </a:r>
          </a:p>
        </p:txBody>
      </p:sp>
      <p:graphicFrame>
        <p:nvGraphicFramePr>
          <p:cNvPr id="5" name="Table 4">
            <a:extLst>
              <a:ext uri="{FF2B5EF4-FFF2-40B4-BE49-F238E27FC236}">
                <a16:creationId xmlns:a16="http://schemas.microsoft.com/office/drawing/2014/main" id="{0E4AA634-A7C3-78FD-090E-9229EF45CE38}"/>
              </a:ext>
            </a:extLst>
          </p:cNvPr>
          <p:cNvGraphicFramePr>
            <a:graphicFrameLocks noGrp="1"/>
          </p:cNvGraphicFramePr>
          <p:nvPr>
            <p:extLst>
              <p:ext uri="{D42A27DB-BD31-4B8C-83A1-F6EECF244321}">
                <p14:modId xmlns:p14="http://schemas.microsoft.com/office/powerpoint/2010/main" val="674877268"/>
              </p:ext>
            </p:extLst>
          </p:nvPr>
        </p:nvGraphicFramePr>
        <p:xfrm>
          <a:off x="8546821" y="802847"/>
          <a:ext cx="1752602" cy="1637779"/>
        </p:xfrm>
        <a:graphic>
          <a:graphicData uri="http://schemas.openxmlformats.org/drawingml/2006/table">
            <a:tbl>
              <a:tblPr firstRow="1" bandRow="1">
                <a:tableStyleId>{5C22544A-7EE6-4342-B048-85BDC9FD1C3A}</a:tableStyleId>
              </a:tblPr>
              <a:tblGrid>
                <a:gridCol w="876301">
                  <a:extLst>
                    <a:ext uri="{9D8B030D-6E8A-4147-A177-3AD203B41FA5}">
                      <a16:colId xmlns:a16="http://schemas.microsoft.com/office/drawing/2014/main" val="3415128721"/>
                    </a:ext>
                  </a:extLst>
                </a:gridCol>
                <a:gridCol w="876301">
                  <a:extLst>
                    <a:ext uri="{9D8B030D-6E8A-4147-A177-3AD203B41FA5}">
                      <a16:colId xmlns:a16="http://schemas.microsoft.com/office/drawing/2014/main" val="92814215"/>
                    </a:ext>
                  </a:extLst>
                </a:gridCol>
              </a:tblGrid>
              <a:tr h="297778">
                <a:tc>
                  <a:txBody>
                    <a:bodyPr/>
                    <a:lstStyle/>
                    <a:p>
                      <a:endParaRPr lang="en-US" sz="900" b="1" dirty="0"/>
                    </a:p>
                  </a:txBody>
                  <a:tcPr/>
                </a:tc>
                <a:tc>
                  <a:txBody>
                    <a:bodyPr/>
                    <a:lstStyle/>
                    <a:p>
                      <a:r>
                        <a:rPr lang="en-US" sz="900" b="1" dirty="0"/>
                        <a:t>Priority</a:t>
                      </a:r>
                    </a:p>
                  </a:txBody>
                  <a:tcPr/>
                </a:tc>
                <a:extLst>
                  <a:ext uri="{0D108BD9-81ED-4DB2-BD59-A6C34878D82A}">
                    <a16:rowId xmlns:a16="http://schemas.microsoft.com/office/drawing/2014/main" val="719856368"/>
                  </a:ext>
                </a:extLst>
              </a:tr>
              <a:tr h="297778">
                <a:tc>
                  <a:txBody>
                    <a:bodyPr/>
                    <a:lstStyle/>
                    <a:p>
                      <a:r>
                        <a:rPr lang="en-US" sz="900" b="1" dirty="0"/>
                        <a:t>Disk</a:t>
                      </a:r>
                    </a:p>
                  </a:txBody>
                  <a:tcPr/>
                </a:tc>
                <a:tc>
                  <a:txBody>
                    <a:bodyPr/>
                    <a:lstStyle/>
                    <a:p>
                      <a:r>
                        <a:rPr lang="en-US" sz="900" b="1" dirty="0"/>
                        <a:t>4</a:t>
                      </a:r>
                    </a:p>
                  </a:txBody>
                  <a:tcPr/>
                </a:tc>
                <a:extLst>
                  <a:ext uri="{0D108BD9-81ED-4DB2-BD59-A6C34878D82A}">
                    <a16:rowId xmlns:a16="http://schemas.microsoft.com/office/drawing/2014/main" val="3818099945"/>
                  </a:ext>
                </a:extLst>
              </a:tr>
              <a:tr h="297778">
                <a:tc>
                  <a:txBody>
                    <a:bodyPr/>
                    <a:lstStyle/>
                    <a:p>
                      <a:r>
                        <a:rPr lang="en-US" sz="900" b="1" dirty="0"/>
                        <a:t>Printer</a:t>
                      </a:r>
                    </a:p>
                  </a:txBody>
                  <a:tcPr/>
                </a:tc>
                <a:tc>
                  <a:txBody>
                    <a:bodyPr/>
                    <a:lstStyle/>
                    <a:p>
                      <a:r>
                        <a:rPr lang="en-US" sz="900" b="1" dirty="0"/>
                        <a:t>2</a:t>
                      </a:r>
                    </a:p>
                  </a:txBody>
                  <a:tcPr/>
                </a:tc>
                <a:extLst>
                  <a:ext uri="{0D108BD9-81ED-4DB2-BD59-A6C34878D82A}">
                    <a16:rowId xmlns:a16="http://schemas.microsoft.com/office/drawing/2014/main" val="780763043"/>
                  </a:ext>
                </a:extLst>
              </a:tr>
              <a:tr h="744445">
                <a:tc>
                  <a:txBody>
                    <a:bodyPr/>
                    <a:lstStyle/>
                    <a:p>
                      <a:r>
                        <a:rPr lang="en-US" sz="900" b="1" dirty="0"/>
                        <a:t>Communication Line</a:t>
                      </a:r>
                    </a:p>
                  </a:txBody>
                  <a:tcPr/>
                </a:tc>
                <a:tc>
                  <a:txBody>
                    <a:bodyPr/>
                    <a:lstStyle/>
                    <a:p>
                      <a:r>
                        <a:rPr lang="en-US" sz="900" b="1" dirty="0"/>
                        <a:t>5</a:t>
                      </a:r>
                    </a:p>
                  </a:txBody>
                  <a:tcPr/>
                </a:tc>
                <a:extLst>
                  <a:ext uri="{0D108BD9-81ED-4DB2-BD59-A6C34878D82A}">
                    <a16:rowId xmlns:a16="http://schemas.microsoft.com/office/drawing/2014/main" val="218846292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3.pdf"/>
          <p:cNvPicPr>
            <a:picLocks noChangeAspect="1"/>
          </p:cNvPicPr>
          <p:nvPr/>
        </p:nvPicPr>
        <p:blipFill>
          <a:blip r:embed="rId3"/>
          <a:srcRect l="12727" t="12941" r="12727" b="14118"/>
          <a:stretch>
            <a:fillRect/>
          </a:stretch>
        </p:blipFill>
        <p:spPr>
          <a:xfrm>
            <a:off x="2438401" y="685800"/>
            <a:ext cx="7861023" cy="5943600"/>
          </a:xfrm>
          <a:prstGeom prst="rect">
            <a:avLst/>
          </a:prstGeom>
        </p:spPr>
      </p:pic>
      <p:sp>
        <p:nvSpPr>
          <p:cNvPr id="3" name="Footer Placeholder 2"/>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
        <p:nvSpPr>
          <p:cNvPr id="2" name="Rectangle 1">
            <a:extLst>
              <a:ext uri="{FF2B5EF4-FFF2-40B4-BE49-F238E27FC236}">
                <a16:creationId xmlns:a16="http://schemas.microsoft.com/office/drawing/2014/main" id="{80400B18-A5BF-4119-958F-926D3C98CC3C}"/>
              </a:ext>
            </a:extLst>
          </p:cNvPr>
          <p:cNvSpPr/>
          <p:nvPr/>
        </p:nvSpPr>
        <p:spPr>
          <a:xfrm>
            <a:off x="8610601" y="2590800"/>
            <a:ext cx="768159" cy="369332"/>
          </a:xfrm>
          <a:prstGeom prst="rect">
            <a:avLst/>
          </a:prstGeom>
        </p:spPr>
        <p:txBody>
          <a:bodyPr wrap="none">
            <a:spAutoFit/>
          </a:bodyPr>
          <a:lstStyle/>
          <a:p>
            <a:r>
              <a:rPr lang="en-US" dirty="0">
                <a:solidFill>
                  <a:srgbClr val="FF0000"/>
                </a:solidFill>
              </a:rPr>
              <a:t>[t=20]</a:t>
            </a:r>
          </a:p>
        </p:txBody>
      </p:sp>
      <p:sp>
        <p:nvSpPr>
          <p:cNvPr id="6" name="Rectangle 5">
            <a:extLst>
              <a:ext uri="{FF2B5EF4-FFF2-40B4-BE49-F238E27FC236}">
                <a16:creationId xmlns:a16="http://schemas.microsoft.com/office/drawing/2014/main" id="{5C9D284B-EBFE-4C32-A31E-5BFB356A8796}"/>
              </a:ext>
            </a:extLst>
          </p:cNvPr>
          <p:cNvSpPr/>
          <p:nvPr/>
        </p:nvSpPr>
        <p:spPr>
          <a:xfrm>
            <a:off x="7620001" y="762000"/>
            <a:ext cx="768159" cy="369332"/>
          </a:xfrm>
          <a:prstGeom prst="rect">
            <a:avLst/>
          </a:prstGeom>
        </p:spPr>
        <p:txBody>
          <a:bodyPr wrap="none">
            <a:spAutoFit/>
          </a:bodyPr>
          <a:lstStyle/>
          <a:p>
            <a:r>
              <a:rPr lang="en-US" dirty="0">
                <a:solidFill>
                  <a:srgbClr val="FF0000"/>
                </a:solidFill>
              </a:rPr>
              <a:t>[t=15]</a:t>
            </a:r>
          </a:p>
        </p:txBody>
      </p:sp>
      <p:sp>
        <p:nvSpPr>
          <p:cNvPr id="7" name="Rectangle 6">
            <a:extLst>
              <a:ext uri="{FF2B5EF4-FFF2-40B4-BE49-F238E27FC236}">
                <a16:creationId xmlns:a16="http://schemas.microsoft.com/office/drawing/2014/main" id="{92FCEBFB-A9ED-4F4F-930E-DDB534AC7527}"/>
              </a:ext>
            </a:extLst>
          </p:cNvPr>
          <p:cNvSpPr/>
          <p:nvPr/>
        </p:nvSpPr>
        <p:spPr>
          <a:xfrm>
            <a:off x="4114801" y="705874"/>
            <a:ext cx="768159" cy="369332"/>
          </a:xfrm>
          <a:prstGeom prst="rect">
            <a:avLst/>
          </a:prstGeom>
        </p:spPr>
        <p:txBody>
          <a:bodyPr wrap="none">
            <a:spAutoFit/>
          </a:bodyPr>
          <a:lstStyle/>
          <a:p>
            <a:r>
              <a:rPr lang="en-US" dirty="0">
                <a:solidFill>
                  <a:srgbClr val="FF0000"/>
                </a:solidFill>
              </a:rPr>
              <a:t>[t=10]</a:t>
            </a:r>
          </a:p>
        </p:txBody>
      </p:sp>
      <p:graphicFrame>
        <p:nvGraphicFramePr>
          <p:cNvPr id="5" name="Table 4">
            <a:extLst>
              <a:ext uri="{FF2B5EF4-FFF2-40B4-BE49-F238E27FC236}">
                <a16:creationId xmlns:a16="http://schemas.microsoft.com/office/drawing/2014/main" id="{0E4AA634-A7C3-78FD-090E-9229EF45CE38}"/>
              </a:ext>
            </a:extLst>
          </p:cNvPr>
          <p:cNvGraphicFramePr>
            <a:graphicFrameLocks noGrp="1"/>
          </p:cNvGraphicFramePr>
          <p:nvPr/>
        </p:nvGraphicFramePr>
        <p:xfrm>
          <a:off x="8546821" y="802847"/>
          <a:ext cx="1752602" cy="1637779"/>
        </p:xfrm>
        <a:graphic>
          <a:graphicData uri="http://schemas.openxmlformats.org/drawingml/2006/table">
            <a:tbl>
              <a:tblPr firstRow="1" bandRow="1">
                <a:tableStyleId>{5C22544A-7EE6-4342-B048-85BDC9FD1C3A}</a:tableStyleId>
              </a:tblPr>
              <a:tblGrid>
                <a:gridCol w="876301">
                  <a:extLst>
                    <a:ext uri="{9D8B030D-6E8A-4147-A177-3AD203B41FA5}">
                      <a16:colId xmlns:a16="http://schemas.microsoft.com/office/drawing/2014/main" val="3415128721"/>
                    </a:ext>
                  </a:extLst>
                </a:gridCol>
                <a:gridCol w="876301">
                  <a:extLst>
                    <a:ext uri="{9D8B030D-6E8A-4147-A177-3AD203B41FA5}">
                      <a16:colId xmlns:a16="http://schemas.microsoft.com/office/drawing/2014/main" val="92814215"/>
                    </a:ext>
                  </a:extLst>
                </a:gridCol>
              </a:tblGrid>
              <a:tr h="297778">
                <a:tc>
                  <a:txBody>
                    <a:bodyPr/>
                    <a:lstStyle/>
                    <a:p>
                      <a:endParaRPr lang="en-US" sz="900" b="1" dirty="0"/>
                    </a:p>
                  </a:txBody>
                  <a:tcPr/>
                </a:tc>
                <a:tc>
                  <a:txBody>
                    <a:bodyPr/>
                    <a:lstStyle/>
                    <a:p>
                      <a:r>
                        <a:rPr lang="en-US" sz="900" b="1" dirty="0"/>
                        <a:t>Priority</a:t>
                      </a:r>
                    </a:p>
                  </a:txBody>
                  <a:tcPr/>
                </a:tc>
                <a:extLst>
                  <a:ext uri="{0D108BD9-81ED-4DB2-BD59-A6C34878D82A}">
                    <a16:rowId xmlns:a16="http://schemas.microsoft.com/office/drawing/2014/main" val="719856368"/>
                  </a:ext>
                </a:extLst>
              </a:tr>
              <a:tr h="297778">
                <a:tc>
                  <a:txBody>
                    <a:bodyPr/>
                    <a:lstStyle/>
                    <a:p>
                      <a:r>
                        <a:rPr lang="en-US" sz="900" b="1" dirty="0"/>
                        <a:t>Disk</a:t>
                      </a:r>
                    </a:p>
                  </a:txBody>
                  <a:tcPr/>
                </a:tc>
                <a:tc>
                  <a:txBody>
                    <a:bodyPr/>
                    <a:lstStyle/>
                    <a:p>
                      <a:r>
                        <a:rPr lang="en-US" sz="900" b="1" dirty="0"/>
                        <a:t>4</a:t>
                      </a:r>
                    </a:p>
                  </a:txBody>
                  <a:tcPr/>
                </a:tc>
                <a:extLst>
                  <a:ext uri="{0D108BD9-81ED-4DB2-BD59-A6C34878D82A}">
                    <a16:rowId xmlns:a16="http://schemas.microsoft.com/office/drawing/2014/main" val="3818099945"/>
                  </a:ext>
                </a:extLst>
              </a:tr>
              <a:tr h="297778">
                <a:tc>
                  <a:txBody>
                    <a:bodyPr/>
                    <a:lstStyle/>
                    <a:p>
                      <a:r>
                        <a:rPr lang="en-US" sz="900" b="1" dirty="0"/>
                        <a:t>Printer</a:t>
                      </a:r>
                    </a:p>
                  </a:txBody>
                  <a:tcPr/>
                </a:tc>
                <a:tc>
                  <a:txBody>
                    <a:bodyPr/>
                    <a:lstStyle/>
                    <a:p>
                      <a:r>
                        <a:rPr lang="en-US" sz="900" b="1" dirty="0"/>
                        <a:t>2</a:t>
                      </a:r>
                    </a:p>
                  </a:txBody>
                  <a:tcPr/>
                </a:tc>
                <a:extLst>
                  <a:ext uri="{0D108BD9-81ED-4DB2-BD59-A6C34878D82A}">
                    <a16:rowId xmlns:a16="http://schemas.microsoft.com/office/drawing/2014/main" val="780763043"/>
                  </a:ext>
                </a:extLst>
              </a:tr>
              <a:tr h="744445">
                <a:tc>
                  <a:txBody>
                    <a:bodyPr/>
                    <a:lstStyle/>
                    <a:p>
                      <a:r>
                        <a:rPr lang="en-US" sz="900" b="1" dirty="0"/>
                        <a:t>Communication Line</a:t>
                      </a:r>
                    </a:p>
                  </a:txBody>
                  <a:tcPr/>
                </a:tc>
                <a:tc>
                  <a:txBody>
                    <a:bodyPr/>
                    <a:lstStyle/>
                    <a:p>
                      <a:r>
                        <a:rPr lang="en-US" sz="900" b="1" dirty="0"/>
                        <a:t>5</a:t>
                      </a:r>
                    </a:p>
                  </a:txBody>
                  <a:tcPr/>
                </a:tc>
                <a:extLst>
                  <a:ext uri="{0D108BD9-81ED-4DB2-BD59-A6C34878D82A}">
                    <a16:rowId xmlns:a16="http://schemas.microsoft.com/office/drawing/2014/main" val="2188462925"/>
                  </a:ext>
                </a:extLst>
              </a:tr>
            </a:tbl>
          </a:graphicData>
        </a:graphic>
      </p:graphicFrame>
      <p:sp>
        <p:nvSpPr>
          <p:cNvPr id="8" name="TextBox 7">
            <a:extLst>
              <a:ext uri="{FF2B5EF4-FFF2-40B4-BE49-F238E27FC236}">
                <a16:creationId xmlns:a16="http://schemas.microsoft.com/office/drawing/2014/main" id="{2AE4E5B9-676C-C55C-D78D-88355E2F5E83}"/>
              </a:ext>
            </a:extLst>
          </p:cNvPr>
          <p:cNvSpPr txBox="1"/>
          <p:nvPr/>
        </p:nvSpPr>
        <p:spPr>
          <a:xfrm>
            <a:off x="1752601" y="5486401"/>
            <a:ext cx="8610600" cy="646331"/>
          </a:xfrm>
          <a:prstGeom prst="rect">
            <a:avLst/>
          </a:prstGeom>
          <a:noFill/>
        </p:spPr>
        <p:txBody>
          <a:bodyPr wrap="square" rtlCol="0">
            <a:spAutoFit/>
          </a:bodyPr>
          <a:lstStyle/>
          <a:p>
            <a:r>
              <a:rPr lang="en-US" b="1" dirty="0">
                <a:solidFill>
                  <a:srgbClr val="FF0000"/>
                </a:solidFill>
              </a:rPr>
              <a:t>How many CPU clocks does it take for Printer, Disk and Communication Interrupt Service Routine, respectively?</a:t>
            </a:r>
          </a:p>
        </p:txBody>
      </p:sp>
    </p:spTree>
    <p:extLst>
      <p:ext uri="{BB962C8B-B14F-4D97-AF65-F5344CB8AC3E}">
        <p14:creationId xmlns:p14="http://schemas.microsoft.com/office/powerpoint/2010/main" val="135608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a:t>Memory Hierarchy</a:t>
            </a:r>
          </a:p>
        </p:txBody>
      </p:sp>
      <p:sp>
        <p:nvSpPr>
          <p:cNvPr id="39939" name="Content Placeholder 2"/>
          <p:cNvSpPr>
            <a:spLocks noGrp="1"/>
          </p:cNvSpPr>
          <p:nvPr>
            <p:ph idx="1"/>
          </p:nvPr>
        </p:nvSpPr>
        <p:spPr>
          <a:xfrm>
            <a:off x="1965960" y="914400"/>
            <a:ext cx="8229599" cy="2743200"/>
          </a:xfrm>
        </p:spPr>
        <p:txBody>
          <a:bodyPr>
            <a:normAutofit fontScale="62500" lnSpcReduction="20000"/>
          </a:bodyPr>
          <a:lstStyle/>
          <a:p>
            <a:r>
              <a:rPr lang="en-US" sz="2800" dirty="0"/>
              <a:t>Design constraints on a computer’s memory</a:t>
            </a:r>
          </a:p>
          <a:p>
            <a:pPr lvl="2">
              <a:buSzPct val="140000"/>
              <a:buFont typeface="Wingdings" charset="2"/>
              <a:buChar char="§"/>
            </a:pPr>
            <a:r>
              <a:rPr lang="en-US" sz="2400" dirty="0"/>
              <a:t>How much?</a:t>
            </a:r>
          </a:p>
          <a:p>
            <a:pPr lvl="2">
              <a:buSzPct val="140000"/>
              <a:buFont typeface="Wingdings" charset="2"/>
              <a:buChar char="§"/>
            </a:pPr>
            <a:r>
              <a:rPr lang="en-US" sz="2400" dirty="0"/>
              <a:t>How fast?</a:t>
            </a:r>
          </a:p>
          <a:p>
            <a:pPr lvl="2">
              <a:buSzPct val="140000"/>
              <a:buFont typeface="Wingdings" charset="2"/>
              <a:buChar char="§"/>
            </a:pPr>
            <a:r>
              <a:rPr lang="en-US" sz="2400" dirty="0"/>
              <a:t>How expensive?</a:t>
            </a:r>
          </a:p>
          <a:p>
            <a:r>
              <a:rPr lang="en-US" sz="2800" dirty="0"/>
              <a:t>If the capacity is there, applications will likely be developed to use it</a:t>
            </a:r>
          </a:p>
          <a:p>
            <a:r>
              <a:rPr lang="en-US" sz="2800" dirty="0"/>
              <a:t>Memory must be able to keep up with the processor</a:t>
            </a:r>
          </a:p>
          <a:p>
            <a:r>
              <a:rPr lang="en-US" sz="2800" dirty="0"/>
              <a:t>Cost of memory must be reasonable in relationship to the other components</a:t>
            </a:r>
          </a:p>
        </p:txBody>
      </p:sp>
      <p:sp>
        <p:nvSpPr>
          <p:cNvPr id="5" name="Footer Placeholder 4"/>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graphicFrame>
        <p:nvGraphicFramePr>
          <p:cNvPr id="6" name="Content Placeholder 3">
            <a:extLst>
              <a:ext uri="{FF2B5EF4-FFF2-40B4-BE49-F238E27FC236}">
                <a16:creationId xmlns:a16="http://schemas.microsoft.com/office/drawing/2014/main" id="{0BA89436-DD66-465E-B3D6-8153D2ABFABC}"/>
              </a:ext>
            </a:extLst>
          </p:cNvPr>
          <p:cNvGraphicFramePr>
            <a:graphicFrameLocks/>
          </p:cNvGraphicFramePr>
          <p:nvPr>
            <p:extLst>
              <p:ext uri="{D42A27DB-BD31-4B8C-83A1-F6EECF244321}">
                <p14:modId xmlns:p14="http://schemas.microsoft.com/office/powerpoint/2010/main" val="2604658928"/>
              </p:ext>
            </p:extLst>
          </p:nvPr>
        </p:nvGraphicFramePr>
        <p:xfrm>
          <a:off x="3124200" y="3200401"/>
          <a:ext cx="6400800" cy="2974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t>The Memory Hierarchy</a:t>
            </a:r>
          </a:p>
        </p:txBody>
      </p:sp>
      <p:sp>
        <p:nvSpPr>
          <p:cNvPr id="4" name="Content Placeholder 3"/>
          <p:cNvSpPr>
            <a:spLocks noGrp="1"/>
          </p:cNvSpPr>
          <p:nvPr>
            <p:ph idx="1"/>
          </p:nvPr>
        </p:nvSpPr>
        <p:spPr>
          <a:xfrm>
            <a:off x="1600201" y="990602"/>
            <a:ext cx="8229599" cy="2209799"/>
          </a:xfrm>
        </p:spPr>
        <p:txBody>
          <a:bodyPr>
            <a:normAutofit fontScale="70000" lnSpcReduction="20000"/>
          </a:bodyPr>
          <a:lstStyle/>
          <a:p>
            <a:pPr>
              <a:buSzPct val="109000"/>
              <a:buFont typeface="Wingdings" charset="2"/>
              <a:buChar char="§"/>
            </a:pPr>
            <a:r>
              <a:rPr lang="en-NZ" sz="3200" dirty="0"/>
              <a:t>Going down the hierarchy:</a:t>
            </a:r>
            <a:endParaRPr lang="en-NZ" sz="1400" dirty="0"/>
          </a:p>
          <a:p>
            <a:pPr lvl="1">
              <a:buFont typeface="Wingdings" charset="2"/>
              <a:buChar char="Ø"/>
            </a:pPr>
            <a:r>
              <a:rPr lang="en-NZ" sz="2595" dirty="0"/>
              <a:t>Decreasing cost per bit</a:t>
            </a:r>
          </a:p>
          <a:p>
            <a:pPr lvl="1">
              <a:buFont typeface="Wingdings" charset="2"/>
              <a:buChar char="Ø"/>
            </a:pPr>
            <a:r>
              <a:rPr lang="en-NZ" sz="2595" dirty="0"/>
              <a:t>Increasing capacity</a:t>
            </a:r>
          </a:p>
          <a:p>
            <a:pPr lvl="1">
              <a:buFont typeface="Wingdings" charset="2"/>
              <a:buChar char="Ø"/>
            </a:pPr>
            <a:r>
              <a:rPr lang="en-NZ" sz="2595" dirty="0"/>
              <a:t>Increasing access time</a:t>
            </a:r>
          </a:p>
          <a:p>
            <a:pPr lvl="1">
              <a:buFont typeface="Wingdings" charset="2"/>
              <a:buChar char="Ø"/>
            </a:pPr>
            <a:r>
              <a:rPr lang="en-NZ" sz="2595" dirty="0"/>
              <a:t>Decreasing frequency</a:t>
            </a:r>
            <a:br>
              <a:rPr lang="en-NZ" sz="2595" dirty="0"/>
            </a:br>
            <a:r>
              <a:rPr lang="en-NZ" sz="2595" dirty="0"/>
              <a:t>of access to the </a:t>
            </a:r>
            <a:br>
              <a:rPr lang="en-NZ" sz="2595" dirty="0"/>
            </a:br>
            <a:r>
              <a:rPr lang="en-NZ" sz="2595" dirty="0"/>
              <a:t>memory by the </a:t>
            </a:r>
            <a:br>
              <a:rPr lang="en-NZ" sz="2595" dirty="0"/>
            </a:br>
            <a:r>
              <a:rPr lang="en-NZ" sz="2595" dirty="0"/>
              <a:t>processor</a:t>
            </a:r>
          </a:p>
          <a:p>
            <a:pPr lvl="1">
              <a:buFont typeface="Wingdings" charset="2"/>
              <a:buChar char="Ø"/>
            </a:pPr>
            <a:endParaRPr lang="en-NZ" sz="2595" dirty="0"/>
          </a:p>
          <a:p>
            <a:pPr lvl="1">
              <a:buFont typeface="Wingdings" charset="2"/>
              <a:buChar char="Ø"/>
            </a:pPr>
            <a:endParaRPr lang="en-NZ" sz="2595" dirty="0"/>
          </a:p>
          <a:p>
            <a:pPr>
              <a:buFont typeface="Wingdings" charset="2"/>
              <a:buChar char="Ø"/>
            </a:pPr>
            <a:endParaRPr lang="en-NZ" sz="2795" dirty="0"/>
          </a:p>
          <a:p>
            <a:pPr lvl="1">
              <a:buFont typeface="Wingdings" charset="2"/>
              <a:buChar char="Ø"/>
            </a:pPr>
            <a:endParaRPr lang="en-NZ" sz="2595" dirty="0"/>
          </a:p>
          <a:p>
            <a:pPr lvl="1"/>
            <a:endParaRPr lang="en-NZ" dirty="0"/>
          </a:p>
        </p:txBody>
      </p:sp>
      <p:sp>
        <p:nvSpPr>
          <p:cNvPr id="5" name="Footer Placeholder 4"/>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pic>
        <p:nvPicPr>
          <p:cNvPr id="6" name="Picture 5" descr="f14.pdf"/>
          <p:cNvPicPr>
            <a:picLocks noChangeAspect="1"/>
          </p:cNvPicPr>
          <p:nvPr/>
        </p:nvPicPr>
        <p:blipFill>
          <a:blip r:embed="rId3"/>
          <a:srcRect l="7059" t="14545" r="7059" b="10909"/>
          <a:stretch>
            <a:fillRect/>
          </a:stretch>
        </p:blipFill>
        <p:spPr>
          <a:xfrm>
            <a:off x="4495800" y="609600"/>
            <a:ext cx="6248314" cy="7018762"/>
          </a:xfrm>
          <a:prstGeom prst="rect">
            <a:avLst/>
          </a:prstGeom>
        </p:spPr>
      </p:pic>
      <p:sp>
        <p:nvSpPr>
          <p:cNvPr id="7" name="Content Placeholder 3">
            <a:extLst>
              <a:ext uri="{FF2B5EF4-FFF2-40B4-BE49-F238E27FC236}">
                <a16:creationId xmlns:a16="http://schemas.microsoft.com/office/drawing/2014/main" id="{895B2F27-864F-49F2-9588-712BF3E4387A}"/>
              </a:ext>
            </a:extLst>
          </p:cNvPr>
          <p:cNvSpPr txBox="1">
            <a:spLocks/>
          </p:cNvSpPr>
          <p:nvPr/>
        </p:nvSpPr>
        <p:spPr>
          <a:xfrm>
            <a:off x="1530350" y="3200401"/>
            <a:ext cx="3346450" cy="3493325"/>
          </a:xfrm>
          <a:prstGeom prst="rect">
            <a:avLst/>
          </a:prstGeom>
        </p:spPr>
        <p:txBody>
          <a:bodyPr vert="horz" lIns="91440" tIns="45720" rIns="91440" bIns="45720" rtlCol="0">
            <a:normAutofit fontScale="62500" lnSpcReduction="20000"/>
          </a:bodyPr>
          <a:lst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buSzPct val="109000"/>
              <a:buFont typeface="Wingdings" charset="2"/>
              <a:buChar char="§"/>
            </a:pPr>
            <a:r>
              <a:rPr lang="en-US" sz="2595" dirty="0"/>
              <a:t>Onboard Memory </a:t>
            </a:r>
            <a:r>
              <a:rPr lang="en-US" sz="2800" dirty="0"/>
              <a:t>(Registers, Caches, Main memory)</a:t>
            </a:r>
          </a:p>
          <a:p>
            <a:pPr lvl="1" fontAlgn="auto">
              <a:spcAft>
                <a:spcPts val="0"/>
              </a:spcAft>
              <a:buSzPct val="109000"/>
              <a:buFont typeface="Wingdings" charset="2"/>
              <a:buChar char="§"/>
            </a:pPr>
            <a:r>
              <a:rPr lang="en-US" sz="2395" dirty="0"/>
              <a:t>Located on-board or inside the die</a:t>
            </a:r>
          </a:p>
          <a:p>
            <a:pPr lvl="1" fontAlgn="auto">
              <a:spcAft>
                <a:spcPts val="0"/>
              </a:spcAft>
              <a:buSzPct val="109000"/>
              <a:buFont typeface="Wingdings" charset="2"/>
              <a:buChar char="§"/>
            </a:pPr>
            <a:r>
              <a:rPr lang="en-US" sz="2395" dirty="0"/>
              <a:t>Volatile</a:t>
            </a:r>
          </a:p>
          <a:p>
            <a:pPr lvl="1" fontAlgn="auto">
              <a:spcAft>
                <a:spcPts val="0"/>
              </a:spcAft>
              <a:buSzPct val="109000"/>
              <a:buFont typeface="Wingdings" charset="2"/>
              <a:buChar char="§"/>
            </a:pPr>
            <a:r>
              <a:rPr lang="en-US" sz="2395" dirty="0"/>
              <a:t>Accessed directly during execution data-path</a:t>
            </a:r>
          </a:p>
          <a:p>
            <a:pPr fontAlgn="auto">
              <a:spcAft>
                <a:spcPts val="0"/>
              </a:spcAft>
              <a:buSzPct val="109000"/>
              <a:buFont typeface="Wingdings" charset="2"/>
              <a:buChar char="§"/>
            </a:pPr>
            <a:r>
              <a:rPr lang="en-US" sz="2595" dirty="0"/>
              <a:t>Secondary Memory (Auxiliary memory)</a:t>
            </a:r>
          </a:p>
          <a:p>
            <a:pPr lvl="1" fontAlgn="auto">
              <a:spcAft>
                <a:spcPts val="0"/>
              </a:spcAft>
              <a:buSzPct val="109000"/>
              <a:buFont typeface="Wingdings" charset="2"/>
              <a:buChar char="§"/>
            </a:pPr>
            <a:r>
              <a:rPr lang="en-US" sz="2395" dirty="0"/>
              <a:t>External</a:t>
            </a:r>
          </a:p>
          <a:p>
            <a:pPr lvl="1" fontAlgn="auto">
              <a:spcAft>
                <a:spcPts val="0"/>
              </a:spcAft>
              <a:buSzPct val="109000"/>
              <a:buFont typeface="Wingdings" charset="2"/>
              <a:buChar char="§"/>
            </a:pPr>
            <a:r>
              <a:rPr lang="en-US" sz="2395" dirty="0"/>
              <a:t>Nonvolatile</a:t>
            </a:r>
          </a:p>
          <a:p>
            <a:pPr lvl="1" fontAlgn="auto">
              <a:spcAft>
                <a:spcPts val="0"/>
              </a:spcAft>
              <a:buSzPct val="109000"/>
              <a:buFont typeface="Wingdings" charset="2"/>
              <a:buChar char="§"/>
            </a:pPr>
            <a:r>
              <a:rPr lang="en-US" sz="2395" dirty="0"/>
              <a:t>Used to store program and data files</a:t>
            </a:r>
          </a:p>
          <a:p>
            <a:pPr fontAlgn="auto">
              <a:spcAft>
                <a:spcPts val="0"/>
              </a:spcAft>
              <a:buSzPct val="109000"/>
              <a:buFont typeface="Wingdings" charset="2"/>
              <a:buChar char="§"/>
            </a:pPr>
            <a:endParaRPr lang="en-NZ" sz="2595" dirty="0"/>
          </a:p>
          <a:p>
            <a:pPr lvl="1" fontAlgn="auto">
              <a:spcAft>
                <a:spcPts val="0"/>
              </a:spcAft>
              <a:buFont typeface="Wingdings" charset="2"/>
              <a:buChar char="Ø"/>
            </a:pPr>
            <a:endParaRPr lang="en-NZ" sz="2595" dirty="0"/>
          </a:p>
          <a:p>
            <a:pPr lvl="1" fontAlgn="auto">
              <a:spcAft>
                <a:spcPts val="0"/>
              </a:spcAft>
              <a:buFont typeface="Wingdings" charset="2"/>
              <a:buChar char="Ø"/>
            </a:pPr>
            <a:endParaRPr lang="en-NZ" sz="2595" dirty="0"/>
          </a:p>
          <a:p>
            <a:pPr fontAlgn="auto">
              <a:spcAft>
                <a:spcPts val="0"/>
              </a:spcAft>
              <a:buFont typeface="Wingdings" charset="2"/>
              <a:buChar char="Ø"/>
            </a:pPr>
            <a:endParaRPr lang="en-NZ" sz="2795" dirty="0"/>
          </a:p>
          <a:p>
            <a:pPr lvl="1" fontAlgn="auto">
              <a:spcAft>
                <a:spcPts val="0"/>
              </a:spcAft>
              <a:buFont typeface="Wingdings" charset="2"/>
              <a:buChar char="Ø"/>
            </a:pPr>
            <a:endParaRPr lang="en-NZ" sz="2595" dirty="0"/>
          </a:p>
          <a:p>
            <a:pPr lvl="1" fontAlgn="auto">
              <a:spcAft>
                <a:spcPts val="0"/>
              </a:spcAft>
            </a:pPr>
            <a:endParaRPr lang="en-NZ"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905000" y="457200"/>
          <a:ext cx="8382000" cy="609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dirty="0"/>
              <a:t>Cache Memory</a:t>
            </a:r>
          </a:p>
        </p:txBody>
      </p:sp>
      <p:sp>
        <p:nvSpPr>
          <p:cNvPr id="44035" name="Content Placeholder 2"/>
          <p:cNvSpPr>
            <a:spLocks noGrp="1"/>
          </p:cNvSpPr>
          <p:nvPr>
            <p:ph idx="1"/>
          </p:nvPr>
        </p:nvSpPr>
        <p:spPr>
          <a:xfrm>
            <a:off x="1794934" y="976153"/>
            <a:ext cx="8763000" cy="2772507"/>
          </a:xfrm>
        </p:spPr>
        <p:txBody>
          <a:bodyPr>
            <a:noAutofit/>
          </a:bodyPr>
          <a:lstStyle/>
          <a:p>
            <a:r>
              <a:rPr lang="en-US" sz="2400" dirty="0"/>
              <a:t>Invisible to the OS</a:t>
            </a:r>
          </a:p>
          <a:p>
            <a:r>
              <a:rPr lang="en-US" sz="2400" dirty="0"/>
              <a:t>Interacts with other memory management hardware</a:t>
            </a:r>
          </a:p>
          <a:p>
            <a:r>
              <a:rPr lang="en-US" sz="2400" dirty="0"/>
              <a:t>Processor must access memory at least once per instruction cycle</a:t>
            </a:r>
          </a:p>
          <a:p>
            <a:r>
              <a:rPr lang="en-US" sz="2400" dirty="0"/>
              <a:t>Processor execution is limited by memory cycle time</a:t>
            </a:r>
          </a:p>
          <a:p>
            <a:r>
              <a:rPr lang="en-US" sz="2400" dirty="0"/>
              <a:t>Exploit the principle of locality with a small, fast memory</a:t>
            </a:r>
          </a:p>
        </p:txBody>
      </p:sp>
      <p:sp>
        <p:nvSpPr>
          <p:cNvPr id="5" name="Footer Placeholder 4"/>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pic>
        <p:nvPicPr>
          <p:cNvPr id="6" name="Picture 2" descr="Image result for die photo l3 l2 l1&quot;">
            <a:extLst>
              <a:ext uri="{FF2B5EF4-FFF2-40B4-BE49-F238E27FC236}">
                <a16:creationId xmlns:a16="http://schemas.microsoft.com/office/drawing/2014/main" id="{07168FDD-2372-4D2F-A1BF-2A8EFE443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327876"/>
            <a:ext cx="3962400" cy="24269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6E7BA965-D3EE-4A2B-8030-B257F95E0F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4202146"/>
            <a:ext cx="4538134" cy="2552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6.pdf"/>
          <p:cNvPicPr>
            <a:picLocks noChangeAspect="1"/>
          </p:cNvPicPr>
          <p:nvPr/>
        </p:nvPicPr>
        <p:blipFill>
          <a:blip r:embed="rId3"/>
          <a:srcRect t="2727" b="29091"/>
          <a:stretch>
            <a:fillRect/>
          </a:stretch>
        </p:blipFill>
        <p:spPr>
          <a:xfrm>
            <a:off x="1465580" y="609600"/>
            <a:ext cx="6949440" cy="6131860"/>
          </a:xfrm>
          <a:prstGeom prst="rect">
            <a:avLst/>
          </a:prstGeom>
        </p:spPr>
      </p:pic>
      <p:sp>
        <p:nvSpPr>
          <p:cNvPr id="3" name="Footer Placeholder 2"/>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
        <p:nvSpPr>
          <p:cNvPr id="4" name="Rectangle 3">
            <a:extLst>
              <a:ext uri="{FF2B5EF4-FFF2-40B4-BE49-F238E27FC236}">
                <a16:creationId xmlns:a16="http://schemas.microsoft.com/office/drawing/2014/main" id="{A7F2FECB-13CA-4079-B6A8-B51EBF1F85E2}"/>
              </a:ext>
            </a:extLst>
          </p:cNvPr>
          <p:cNvSpPr/>
          <p:nvPr/>
        </p:nvSpPr>
        <p:spPr>
          <a:xfrm>
            <a:off x="7772400" y="2438401"/>
            <a:ext cx="2895600" cy="1384995"/>
          </a:xfrm>
          <a:prstGeom prst="rect">
            <a:avLst/>
          </a:prstGeom>
        </p:spPr>
        <p:txBody>
          <a:bodyPr wrap="square">
            <a:spAutoFit/>
          </a:bodyPr>
          <a:lstStyle/>
          <a:p>
            <a:r>
              <a:rPr lang="en-US" sz="1400" b="1" dirty="0">
                <a:solidFill>
                  <a:srgbClr val="FF0000"/>
                </a:solidFill>
                <a:latin typeface="Calibri" panose="020F0502020204030204" pitchFamily="34" charset="0"/>
                <a:cs typeface="Calibri" panose="020F0502020204030204" pitchFamily="34" charset="0"/>
              </a:rPr>
              <a:t>Intel i7-6700 (Skylake), 4.0 GHz </a:t>
            </a:r>
          </a:p>
          <a:p>
            <a:pPr marL="285750" indent="-285750">
              <a:buFont typeface="Arial" panose="020B0604020202020204" pitchFamily="34" charset="0"/>
              <a:buChar char="•"/>
            </a:pPr>
            <a:r>
              <a:rPr lang="en-US" sz="1400" dirty="0">
                <a:solidFill>
                  <a:srgbClr val="FF0000"/>
                </a:solidFill>
                <a:latin typeface="Calibri" panose="020F0502020204030204" pitchFamily="34" charset="0"/>
                <a:cs typeface="Calibri" panose="020F0502020204030204" pitchFamily="34" charset="0"/>
              </a:rPr>
              <a:t>L1 Cache Latency = 4-5 cycles</a:t>
            </a:r>
          </a:p>
          <a:p>
            <a:pPr marL="285750" indent="-285750">
              <a:buFont typeface="Arial" panose="020B0604020202020204" pitchFamily="34" charset="0"/>
              <a:buChar char="•"/>
            </a:pPr>
            <a:r>
              <a:rPr lang="en-US" sz="1400" dirty="0">
                <a:solidFill>
                  <a:srgbClr val="FF0000"/>
                </a:solidFill>
                <a:latin typeface="Calibri" panose="020F0502020204030204" pitchFamily="34" charset="0"/>
                <a:cs typeface="Calibri" panose="020F0502020204030204" pitchFamily="34" charset="0"/>
              </a:rPr>
              <a:t>L2 Cache Latency = 12 cycles</a:t>
            </a:r>
          </a:p>
          <a:p>
            <a:pPr marL="285750" indent="-285750">
              <a:buFont typeface="Arial" panose="020B0604020202020204" pitchFamily="34" charset="0"/>
              <a:buChar char="•"/>
            </a:pPr>
            <a:r>
              <a:rPr lang="en-US" sz="1400" dirty="0">
                <a:solidFill>
                  <a:srgbClr val="FF0000"/>
                </a:solidFill>
                <a:latin typeface="Calibri" panose="020F0502020204030204" pitchFamily="34" charset="0"/>
                <a:cs typeface="Calibri" panose="020F0502020204030204" pitchFamily="34" charset="0"/>
              </a:rPr>
              <a:t>L3 Cache Latency = 42 cycles</a:t>
            </a:r>
          </a:p>
          <a:p>
            <a:pPr marL="285750" indent="-285750">
              <a:buFont typeface="Arial" panose="020B0604020202020204" pitchFamily="34" charset="0"/>
              <a:buChar char="•"/>
            </a:pPr>
            <a:r>
              <a:rPr lang="en-US" sz="1400" dirty="0">
                <a:solidFill>
                  <a:srgbClr val="FF0000"/>
                </a:solidFill>
                <a:latin typeface="Calibri" panose="020F0502020204030204" pitchFamily="34" charset="0"/>
                <a:cs typeface="Calibri" panose="020F0502020204030204" pitchFamily="34" charset="0"/>
              </a:rPr>
              <a:t>RAM Latency = 42 cycles + 51 ns</a:t>
            </a:r>
            <a:br>
              <a:rPr lang="en-US" sz="1400" dirty="0">
                <a:solidFill>
                  <a:srgbClr val="FF0000"/>
                </a:solidFill>
                <a:latin typeface="Calibri" panose="020F0502020204030204" pitchFamily="34" charset="0"/>
                <a:cs typeface="Calibri" panose="020F0502020204030204" pitchFamily="34" charset="0"/>
              </a:rPr>
            </a:br>
            <a:endParaRPr lang="en-US" sz="1400" dirty="0">
              <a:solidFill>
                <a:srgbClr val="FF0000"/>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24B21-9ED5-3244-8738-580985B8C9A8}"/>
              </a:ext>
            </a:extLst>
          </p:cNvPr>
          <p:cNvSpPr>
            <a:spLocks noGrp="1"/>
          </p:cNvSpPr>
          <p:nvPr>
            <p:ph type="title"/>
          </p:nvPr>
        </p:nvSpPr>
        <p:spPr/>
        <p:txBody>
          <a:bodyPr/>
          <a:lstStyle/>
          <a:p>
            <a:pPr>
              <a:defRPr/>
            </a:pPr>
            <a:r>
              <a:rPr lang="en-US" dirty="0"/>
              <a:t>Example of Computer Systems</a:t>
            </a:r>
          </a:p>
        </p:txBody>
      </p:sp>
      <p:pic>
        <p:nvPicPr>
          <p:cNvPr id="63490" name="Picture 2">
            <a:extLst>
              <a:ext uri="{FF2B5EF4-FFF2-40B4-BE49-F238E27FC236}">
                <a16:creationId xmlns:a16="http://schemas.microsoft.com/office/drawing/2014/main" id="{EC47EFDB-0362-6A43-8428-4DA422459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411" y="2449287"/>
            <a:ext cx="1923710" cy="181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2" descr="https://is5-ssl.mzstatic.com/image/thumb/Purple71/v4/3c/e1/71/3ce171df-6567-030a-2be7-b2fe5a1dd227/mzl.pvtpdlgo.png/300x0w.jpg">
            <a:extLst>
              <a:ext uri="{FF2B5EF4-FFF2-40B4-BE49-F238E27FC236}">
                <a16:creationId xmlns:a16="http://schemas.microsoft.com/office/drawing/2014/main" id="{B66844BD-930D-BD47-954D-63A71A7B0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626" y="1919883"/>
            <a:ext cx="1998975" cy="355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Date Placeholder 2">
            <a:extLst>
              <a:ext uri="{FF2B5EF4-FFF2-40B4-BE49-F238E27FC236}">
                <a16:creationId xmlns:a16="http://schemas.microsoft.com/office/drawing/2014/main" id="{9DD7EFDA-D73A-B240-8535-89BC27CD2EF3}"/>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Tahoma" panose="020B0604030504040204" pitchFamily="34" charset="0"/>
                <a:ea typeface="ＭＳ Ｐゴシック" panose="020B0600070205080204" pitchFamily="34" charset="-128"/>
              </a:defRPr>
            </a:lvl1pPr>
            <a:lvl2pPr marL="597035" indent="-229629">
              <a:defRPr sz="1607">
                <a:solidFill>
                  <a:schemeClr val="tx1"/>
                </a:solidFill>
                <a:latin typeface="Tahoma" panose="020B0604030504040204" pitchFamily="34" charset="0"/>
                <a:ea typeface="ＭＳ Ｐゴシック" panose="020B0600070205080204" pitchFamily="34" charset="-128"/>
              </a:defRPr>
            </a:lvl2pPr>
            <a:lvl3pPr marL="918515" indent="-183703">
              <a:defRPr sz="1607">
                <a:solidFill>
                  <a:schemeClr val="tx1"/>
                </a:solidFill>
                <a:latin typeface="Tahoma" panose="020B0604030504040204" pitchFamily="34" charset="0"/>
                <a:ea typeface="ＭＳ Ｐゴシック" panose="020B0600070205080204" pitchFamily="34" charset="-128"/>
              </a:defRPr>
            </a:lvl3pPr>
            <a:lvl4pPr marL="1285921" indent="-183703">
              <a:defRPr sz="1607">
                <a:solidFill>
                  <a:schemeClr val="tx1"/>
                </a:solidFill>
                <a:latin typeface="Tahoma" panose="020B0604030504040204" pitchFamily="34" charset="0"/>
                <a:ea typeface="ＭＳ Ｐゴシック" panose="020B0600070205080204" pitchFamily="34" charset="-128"/>
              </a:defRPr>
            </a:lvl4pPr>
            <a:lvl5pPr marL="1653327" indent="-183703">
              <a:defRPr sz="1607">
                <a:solidFill>
                  <a:schemeClr val="tx1"/>
                </a:solidFill>
                <a:latin typeface="Tahoma" panose="020B0604030504040204" pitchFamily="34" charset="0"/>
                <a:ea typeface="ＭＳ Ｐゴシック" panose="020B0600070205080204" pitchFamily="34" charset="-128"/>
              </a:defRPr>
            </a:lvl5pPr>
            <a:lvl6pPr marL="2020733"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6pPr>
            <a:lvl7pPr marL="2388138"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7pPr>
            <a:lvl8pPr marL="2755544"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8pPr>
            <a:lvl9pPr marL="3122950"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9pPr>
          </a:lstStyle>
          <a:p>
            <a:fld id="{AD8C5E74-1D79-6D41-85F2-2C95A3CE087B}" type="datetime1">
              <a:rPr lang="en-US" altLang="en-US" sz="1045">
                <a:solidFill>
                  <a:schemeClr val="accent2"/>
                </a:solidFill>
                <a:latin typeface="Helvetica" pitchFamily="2" charset="0"/>
              </a:rPr>
              <a:pPr/>
              <a:t>1/14/25</a:t>
            </a:fld>
            <a:endParaRPr lang="en-US" altLang="en-US" sz="1045">
              <a:solidFill>
                <a:schemeClr val="accent2"/>
              </a:solidFill>
              <a:latin typeface="Helvetica" pitchFamily="2" charset="0"/>
            </a:endParaRPr>
          </a:p>
        </p:txBody>
      </p:sp>
      <p:sp>
        <p:nvSpPr>
          <p:cNvPr id="63493" name="Slide Number Placeholder 3">
            <a:extLst>
              <a:ext uri="{FF2B5EF4-FFF2-40B4-BE49-F238E27FC236}">
                <a16:creationId xmlns:a16="http://schemas.microsoft.com/office/drawing/2014/main" id="{D38F5394-FAAB-854F-B17C-48B7F4304D5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Tahoma" panose="020B0604030504040204" pitchFamily="34" charset="0"/>
                <a:ea typeface="ＭＳ Ｐゴシック" panose="020B0600070205080204" pitchFamily="34" charset="-128"/>
              </a:defRPr>
            </a:lvl1pPr>
            <a:lvl2pPr marL="597035" indent="-229629">
              <a:defRPr sz="1607">
                <a:solidFill>
                  <a:schemeClr val="tx1"/>
                </a:solidFill>
                <a:latin typeface="Tahoma" panose="020B0604030504040204" pitchFamily="34" charset="0"/>
                <a:ea typeface="ＭＳ Ｐゴシック" panose="020B0600070205080204" pitchFamily="34" charset="-128"/>
              </a:defRPr>
            </a:lvl2pPr>
            <a:lvl3pPr marL="918515" indent="-183703">
              <a:defRPr sz="1607">
                <a:solidFill>
                  <a:schemeClr val="tx1"/>
                </a:solidFill>
                <a:latin typeface="Tahoma" panose="020B0604030504040204" pitchFamily="34" charset="0"/>
                <a:ea typeface="ＭＳ Ｐゴシック" panose="020B0600070205080204" pitchFamily="34" charset="-128"/>
              </a:defRPr>
            </a:lvl3pPr>
            <a:lvl4pPr marL="1285921" indent="-183703">
              <a:defRPr sz="1607">
                <a:solidFill>
                  <a:schemeClr val="tx1"/>
                </a:solidFill>
                <a:latin typeface="Tahoma" panose="020B0604030504040204" pitchFamily="34" charset="0"/>
                <a:ea typeface="ＭＳ Ｐゴシック" panose="020B0600070205080204" pitchFamily="34" charset="-128"/>
              </a:defRPr>
            </a:lvl4pPr>
            <a:lvl5pPr marL="1653327" indent="-183703">
              <a:defRPr sz="1607">
                <a:solidFill>
                  <a:schemeClr val="tx1"/>
                </a:solidFill>
                <a:latin typeface="Tahoma" panose="020B0604030504040204" pitchFamily="34" charset="0"/>
                <a:ea typeface="ＭＳ Ｐゴシック" panose="020B0600070205080204" pitchFamily="34" charset="-128"/>
              </a:defRPr>
            </a:lvl5pPr>
            <a:lvl6pPr marL="2020733"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6pPr>
            <a:lvl7pPr marL="2388138"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7pPr>
            <a:lvl8pPr marL="2755544"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8pPr>
            <a:lvl9pPr marL="3122950"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9pPr>
          </a:lstStyle>
          <a:p>
            <a:fld id="{71891D78-8ED8-DC4A-BADF-CBFDF988E24E}" type="slidenum">
              <a:rPr lang="en-US" altLang="en-US" sz="1045">
                <a:solidFill>
                  <a:schemeClr val="accent2"/>
                </a:solidFill>
                <a:latin typeface="Helvetica" pitchFamily="2" charset="0"/>
              </a:rPr>
              <a:pPr/>
              <a:t>8</a:t>
            </a:fld>
            <a:endParaRPr lang="en-US" altLang="en-US" sz="1045">
              <a:solidFill>
                <a:schemeClr val="accent2"/>
              </a:solidFill>
              <a:latin typeface="Helvetica" pitchFamily="2"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7.pdf"/>
          <p:cNvPicPr>
            <a:picLocks noChangeAspect="1"/>
          </p:cNvPicPr>
          <p:nvPr/>
        </p:nvPicPr>
        <p:blipFill>
          <a:blip r:embed="rId3"/>
          <a:srcRect l="6364" t="7059" r="9091" b="8235"/>
          <a:stretch>
            <a:fillRect/>
          </a:stretch>
        </p:blipFill>
        <p:spPr>
          <a:xfrm>
            <a:off x="2057400" y="524491"/>
            <a:ext cx="8077200" cy="6253252"/>
          </a:xfrm>
          <a:prstGeom prst="rect">
            <a:avLst/>
          </a:prstGeom>
        </p:spPr>
      </p:pic>
      <p:sp>
        <p:nvSpPr>
          <p:cNvPr id="3" name="Footer Placeholder 2"/>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mv="urn:schemas-microsoft-com:mac:vml" xmlns="">
      <p:transition>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Principle of Locality</a:t>
            </a:r>
          </a:p>
        </p:txBody>
      </p:sp>
      <p:sp>
        <p:nvSpPr>
          <p:cNvPr id="3" name="Content Placeholder 2"/>
          <p:cNvSpPr>
            <a:spLocks noGrp="1"/>
          </p:cNvSpPr>
          <p:nvPr>
            <p:ph idx="1"/>
          </p:nvPr>
        </p:nvSpPr>
        <p:spPr/>
        <p:txBody>
          <a:bodyPr>
            <a:noAutofit/>
          </a:bodyPr>
          <a:lstStyle/>
          <a:p>
            <a:endParaRPr lang="en-NZ" sz="3200" dirty="0"/>
          </a:p>
          <a:p>
            <a:r>
              <a:rPr lang="en-NZ" sz="2800" dirty="0"/>
              <a:t>Memory references by the processor tend to cluster (e.g. Temporal and spatial locality).</a:t>
            </a:r>
          </a:p>
          <a:p>
            <a:r>
              <a:rPr lang="en-NZ" sz="2800" dirty="0"/>
              <a:t>Data is organized so that the percentage of accesses to each successively lower level is substantially less than that of the level above.</a:t>
            </a:r>
          </a:p>
          <a:p>
            <a:r>
              <a:rPr lang="en-NZ" sz="2800" dirty="0"/>
              <a:t>Can be applied across more than two levels of memory.</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6268-7F02-0546-A266-0500E7FA97E0}"/>
              </a:ext>
            </a:extLst>
          </p:cNvPr>
          <p:cNvSpPr>
            <a:spLocks noGrp="1"/>
          </p:cNvSpPr>
          <p:nvPr>
            <p:ph type="title"/>
          </p:nvPr>
        </p:nvSpPr>
        <p:spPr/>
        <p:txBody>
          <a:bodyPr/>
          <a:lstStyle/>
          <a:p>
            <a:r>
              <a:rPr lang="en-US" dirty="0"/>
              <a:t>The principle of locality</a:t>
            </a:r>
          </a:p>
        </p:txBody>
      </p:sp>
      <p:sp>
        <p:nvSpPr>
          <p:cNvPr id="3" name="Content Placeholder 2">
            <a:extLst>
              <a:ext uri="{FF2B5EF4-FFF2-40B4-BE49-F238E27FC236}">
                <a16:creationId xmlns:a16="http://schemas.microsoft.com/office/drawing/2014/main" id="{77FFA2FB-EAE9-294E-8FA5-C2C29106D69A}"/>
              </a:ext>
            </a:extLst>
          </p:cNvPr>
          <p:cNvSpPr>
            <a:spLocks noGrp="1"/>
          </p:cNvSpPr>
          <p:nvPr>
            <p:ph idx="1"/>
          </p:nvPr>
        </p:nvSpPr>
        <p:spPr/>
        <p:txBody>
          <a:bodyPr>
            <a:normAutofit/>
          </a:bodyPr>
          <a:lstStyle/>
          <a:p>
            <a:r>
              <a:rPr lang="en-US" dirty="0"/>
              <a:t>It’s usually difficult or impossible to figure out what data will be “most</a:t>
            </a:r>
            <a:br>
              <a:rPr lang="en-US" dirty="0"/>
            </a:br>
            <a:r>
              <a:rPr lang="en-US" dirty="0"/>
              <a:t>frequently accessed” before a program actually runs, which makes it hard to know what to store into the small, precious cache memory.</a:t>
            </a:r>
          </a:p>
          <a:p>
            <a:r>
              <a:rPr lang="en-US" dirty="0"/>
              <a:t>But in practice, most programs exhibit locality, which the cache can take advantage of.</a:t>
            </a:r>
          </a:p>
          <a:p>
            <a:pPr lvl="1"/>
            <a:r>
              <a:rPr lang="en-US" dirty="0"/>
              <a:t>The principle of </a:t>
            </a:r>
            <a:r>
              <a:rPr lang="en-US" b="1" dirty="0">
                <a:highlight>
                  <a:srgbClr val="FFFF00"/>
                </a:highlight>
              </a:rPr>
              <a:t>temporal</a:t>
            </a:r>
            <a:r>
              <a:rPr lang="en-US" dirty="0">
                <a:highlight>
                  <a:srgbClr val="FFFF00"/>
                </a:highlight>
              </a:rPr>
              <a:t> locality </a:t>
            </a:r>
            <a:r>
              <a:rPr lang="en-US" dirty="0"/>
              <a:t>says that if a program accesses one memory address, there is a good chance that it will access the same address again.</a:t>
            </a:r>
          </a:p>
          <a:p>
            <a:pPr lvl="1"/>
            <a:r>
              <a:rPr lang="en-US" dirty="0"/>
              <a:t>The principle of </a:t>
            </a:r>
            <a:r>
              <a:rPr lang="en-US" b="1" dirty="0">
                <a:highlight>
                  <a:srgbClr val="FFFF00"/>
                </a:highlight>
              </a:rPr>
              <a:t>spatial</a:t>
            </a:r>
            <a:r>
              <a:rPr lang="en-US" dirty="0">
                <a:highlight>
                  <a:srgbClr val="FFFF00"/>
                </a:highlight>
              </a:rPr>
              <a:t> locality </a:t>
            </a:r>
            <a:r>
              <a:rPr lang="en-US" dirty="0"/>
              <a:t>says that if a program accesses one memory address, there is a good chance that it will also access other nearby addresses.</a:t>
            </a:r>
          </a:p>
        </p:txBody>
      </p:sp>
    </p:spTree>
    <p:extLst>
      <p:ext uri="{BB962C8B-B14F-4D97-AF65-F5344CB8AC3E}">
        <p14:creationId xmlns:p14="http://schemas.microsoft.com/office/powerpoint/2010/main" val="41390449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DECF6-7781-594D-AEAC-7D366D9FB01A}"/>
              </a:ext>
            </a:extLst>
          </p:cNvPr>
          <p:cNvSpPr>
            <a:spLocks noGrp="1"/>
          </p:cNvSpPr>
          <p:nvPr>
            <p:ph type="title"/>
          </p:nvPr>
        </p:nvSpPr>
        <p:spPr/>
        <p:txBody>
          <a:bodyPr/>
          <a:lstStyle/>
          <a:p>
            <a:r>
              <a:rPr lang="en-US" dirty="0"/>
              <a:t>Temporal locality in data</a:t>
            </a:r>
          </a:p>
        </p:txBody>
      </p:sp>
      <p:pic>
        <p:nvPicPr>
          <p:cNvPr id="4" name="Content Placeholder 3">
            <a:extLst>
              <a:ext uri="{FF2B5EF4-FFF2-40B4-BE49-F238E27FC236}">
                <a16:creationId xmlns:a16="http://schemas.microsoft.com/office/drawing/2014/main" id="{4D05D547-C489-E440-8F4A-F454A21A9D2C}"/>
              </a:ext>
            </a:extLst>
          </p:cNvPr>
          <p:cNvPicPr>
            <a:picLocks noGrp="1" noChangeAspect="1"/>
          </p:cNvPicPr>
          <p:nvPr>
            <p:ph idx="1"/>
          </p:nvPr>
        </p:nvPicPr>
        <p:blipFill>
          <a:blip r:embed="rId2"/>
          <a:stretch>
            <a:fillRect/>
          </a:stretch>
        </p:blipFill>
        <p:spPr>
          <a:xfrm>
            <a:off x="1905000" y="1371600"/>
            <a:ext cx="8229600" cy="3908477"/>
          </a:xfrm>
          <a:prstGeom prst="rect">
            <a:avLst/>
          </a:prstGeom>
        </p:spPr>
      </p:pic>
    </p:spTree>
    <p:extLst>
      <p:ext uri="{BB962C8B-B14F-4D97-AF65-F5344CB8AC3E}">
        <p14:creationId xmlns:p14="http://schemas.microsoft.com/office/powerpoint/2010/main" val="10105403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9A247-E5DA-3F4B-9AE9-DF2966BBFA47}"/>
              </a:ext>
            </a:extLst>
          </p:cNvPr>
          <p:cNvSpPr>
            <a:spLocks noGrp="1"/>
          </p:cNvSpPr>
          <p:nvPr>
            <p:ph type="title"/>
          </p:nvPr>
        </p:nvSpPr>
        <p:spPr/>
        <p:txBody>
          <a:bodyPr/>
          <a:lstStyle/>
          <a:p>
            <a:r>
              <a:rPr lang="en-US" dirty="0"/>
              <a:t>Spatial locality in data</a:t>
            </a:r>
          </a:p>
        </p:txBody>
      </p:sp>
      <p:pic>
        <p:nvPicPr>
          <p:cNvPr id="4" name="Content Placeholder 3">
            <a:extLst>
              <a:ext uri="{FF2B5EF4-FFF2-40B4-BE49-F238E27FC236}">
                <a16:creationId xmlns:a16="http://schemas.microsoft.com/office/drawing/2014/main" id="{F6857D0B-7ADC-7B4E-A8A1-46B2F4D092F7}"/>
              </a:ext>
            </a:extLst>
          </p:cNvPr>
          <p:cNvPicPr>
            <a:picLocks noGrp="1" noChangeAspect="1"/>
          </p:cNvPicPr>
          <p:nvPr>
            <p:ph idx="1"/>
          </p:nvPr>
        </p:nvPicPr>
        <p:blipFill>
          <a:blip r:embed="rId2"/>
          <a:stretch>
            <a:fillRect/>
          </a:stretch>
        </p:blipFill>
        <p:spPr>
          <a:xfrm>
            <a:off x="2133600" y="1295400"/>
            <a:ext cx="8122638" cy="4945577"/>
          </a:xfrm>
          <a:prstGeom prst="rect">
            <a:avLst/>
          </a:prstGeom>
        </p:spPr>
      </p:pic>
    </p:spTree>
    <p:extLst>
      <p:ext uri="{BB962C8B-B14F-4D97-AF65-F5344CB8AC3E}">
        <p14:creationId xmlns:p14="http://schemas.microsoft.com/office/powerpoint/2010/main" val="2408244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A0BED-7034-4AC2-A3BD-E0BA1F03AD8F}"/>
              </a:ext>
            </a:extLst>
          </p:cNvPr>
          <p:cNvPicPr>
            <a:picLocks noChangeAspect="1"/>
          </p:cNvPicPr>
          <p:nvPr/>
        </p:nvPicPr>
        <p:blipFill>
          <a:blip r:embed="rId2"/>
          <a:stretch>
            <a:fillRect/>
          </a:stretch>
        </p:blipFill>
        <p:spPr>
          <a:xfrm>
            <a:off x="2743200" y="1981200"/>
            <a:ext cx="7010400" cy="2213044"/>
          </a:xfrm>
          <a:prstGeom prst="rect">
            <a:avLst/>
          </a:prstGeom>
        </p:spPr>
      </p:pic>
      <p:sp>
        <p:nvSpPr>
          <p:cNvPr id="4" name="Title 3">
            <a:extLst>
              <a:ext uri="{FF2B5EF4-FFF2-40B4-BE49-F238E27FC236}">
                <a16:creationId xmlns:a16="http://schemas.microsoft.com/office/drawing/2014/main" id="{B90DF4D4-26B9-4811-96B7-2D62BC237E14}"/>
              </a:ext>
            </a:extLst>
          </p:cNvPr>
          <p:cNvSpPr>
            <a:spLocks noGrp="1"/>
          </p:cNvSpPr>
          <p:nvPr>
            <p:ph type="title"/>
          </p:nvPr>
        </p:nvSpPr>
        <p:spPr/>
        <p:txBody>
          <a:bodyPr/>
          <a:lstStyle/>
          <a:p>
            <a:endParaRPr lang="en-US"/>
          </a:p>
        </p:txBody>
      </p:sp>
      <p:sp>
        <p:nvSpPr>
          <p:cNvPr id="9" name="Title 6">
            <a:extLst>
              <a:ext uri="{FF2B5EF4-FFF2-40B4-BE49-F238E27FC236}">
                <a16:creationId xmlns:a16="http://schemas.microsoft.com/office/drawing/2014/main" id="{46D28F20-302F-4DD7-AA4D-4891BDC9917B}"/>
              </a:ext>
            </a:extLst>
          </p:cNvPr>
          <p:cNvSpPr txBox="1">
            <a:spLocks/>
          </p:cNvSpPr>
          <p:nvPr/>
        </p:nvSpPr>
        <p:spPr>
          <a:xfrm>
            <a:off x="1978571" y="126708"/>
            <a:ext cx="8229598" cy="546071"/>
          </a:xfrm>
          <a:prstGeom prst="rect">
            <a:avLst/>
          </a:prstGeom>
          <a:solidFill>
            <a:schemeClr val="accent2">
              <a:lumMod val="40000"/>
              <a:lumOff val="60000"/>
            </a:schemeClr>
          </a:solidFill>
          <a:effectLst/>
        </p:spPr>
        <p:txBody>
          <a:bodyPr vert="horz" lIns="91440" tIns="0" rIns="91440" bIns="0" rtlCol="0" anchor="b" anchorCtr="0">
            <a:noAutofit/>
          </a:bodyPr>
          <a:lstStyle>
            <a:lvl1pPr algn="ctr" defTabSz="914400" rtl="0" eaLnBrk="1" latinLnBrk="0" hangingPunct="1">
              <a:lnSpc>
                <a:spcPts val="5400"/>
              </a:lnSpc>
              <a:spcBef>
                <a:spcPct val="0"/>
              </a:spcBef>
              <a:buNone/>
              <a:defRPr sz="4000" kern="1200">
                <a:solidFill>
                  <a:srgbClr val="AC0000"/>
                </a:solidFill>
                <a:effectLst>
                  <a:outerShdw blurRad="50800" dist="38100" dir="2700000" algn="tl" rotWithShape="0">
                    <a:prstClr val="black">
                      <a:alpha val="40000"/>
                    </a:prstClr>
                  </a:outerShdw>
                </a:effectLst>
                <a:latin typeface="+mj-lt"/>
                <a:ea typeface="+mj-ea"/>
                <a:cs typeface="+mj-cs"/>
              </a:defRPr>
            </a:lvl1pPr>
          </a:lstStyle>
          <a:p>
            <a:pPr fontAlgn="auto">
              <a:spcAft>
                <a:spcPts val="0"/>
              </a:spcAft>
            </a:pPr>
            <a:r>
              <a:rPr lang="en-US"/>
              <a:t>Problem Time</a:t>
            </a:r>
            <a:endParaRPr lang="en-US" dirty="0"/>
          </a:p>
        </p:txBody>
      </p:sp>
    </p:spTree>
    <p:extLst>
      <p:ext uri="{BB962C8B-B14F-4D97-AF65-F5344CB8AC3E}">
        <p14:creationId xmlns:p14="http://schemas.microsoft.com/office/powerpoint/2010/main" val="38537420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18.pdf"/>
          <p:cNvPicPr>
            <a:picLocks noChangeAspect="1"/>
          </p:cNvPicPr>
          <p:nvPr/>
        </p:nvPicPr>
        <p:blipFill>
          <a:blip r:embed="rId3"/>
          <a:srcRect t="10000" b="10909"/>
          <a:stretch>
            <a:fillRect/>
          </a:stretch>
        </p:blipFill>
        <p:spPr>
          <a:xfrm>
            <a:off x="2895600" y="457200"/>
            <a:ext cx="6324600" cy="6473436"/>
          </a:xfrm>
          <a:prstGeom prst="rect">
            <a:avLst/>
          </a:prstGeom>
        </p:spPr>
      </p:pic>
      <p:sp>
        <p:nvSpPr>
          <p:cNvPr id="3" name="Footer Placeholder 2"/>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mv="urn:schemas-microsoft-com:mac:vml"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Cache Design</a:t>
            </a:r>
          </a:p>
        </p:txBody>
      </p:sp>
      <p:sp>
        <p:nvSpPr>
          <p:cNvPr id="4" name="Footer Placeholder 3"/>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graphicFrame>
        <p:nvGraphicFramePr>
          <p:cNvPr id="13" name="Diagram 12"/>
          <p:cNvGraphicFramePr/>
          <p:nvPr>
            <p:extLst>
              <p:ext uri="{D42A27DB-BD31-4B8C-83A1-F6EECF244321}">
                <p14:modId xmlns:p14="http://schemas.microsoft.com/office/powerpoint/2010/main" val="504528590"/>
              </p:ext>
            </p:extLst>
          </p:nvPr>
        </p:nvGraphicFramePr>
        <p:xfrm>
          <a:off x="3971143" y="961292"/>
          <a:ext cx="6096000" cy="54395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a:t>Cache and Block Size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25917795"/>
              </p:ext>
            </p:extLst>
          </p:nvPr>
        </p:nvGraphicFramePr>
        <p:xfrm>
          <a:off x="1981200" y="1038226"/>
          <a:ext cx="8229600" cy="5362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dirty="0"/>
              <a:t>Mapping Function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87564560"/>
              </p:ext>
            </p:extLst>
          </p:nvPr>
        </p:nvGraphicFramePr>
        <p:xfrm>
          <a:off x="1981200" y="1038226"/>
          <a:ext cx="8229600" cy="5362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
        <p:nvSpPr>
          <p:cNvPr id="12" name="Rounded Rectangle 4"/>
          <p:cNvSpPr/>
          <p:nvPr/>
        </p:nvSpPr>
        <p:spPr>
          <a:xfrm>
            <a:off x="1828800" y="951317"/>
            <a:ext cx="4876800" cy="18229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57150" rIns="114300" bIns="57150" numCol="1" spcCol="1270" anchor="ctr" anchorCtr="0">
            <a:noAutofit/>
          </a:bodyPr>
          <a:lstStyle/>
          <a:p>
            <a:pPr defTabSz="266700">
              <a:lnSpc>
                <a:spcPct val="90000"/>
              </a:lnSpc>
              <a:spcAft>
                <a:spcPct val="35000"/>
              </a:spcAft>
              <a:buClr>
                <a:schemeClr val="accent1"/>
              </a:buClr>
              <a:buSzPct val="150000"/>
              <a:buFont typeface="Wingdings" charset="2"/>
              <a:buChar char="§"/>
            </a:pPr>
            <a:r>
              <a:rPr lang="en-US" sz="2800" dirty="0">
                <a:solidFill>
                  <a:schemeClr val="tx1"/>
                </a:solidFill>
              </a:rPr>
              <a:t>  Determines which cache location the block will occupy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439A-BAF1-BB44-BA57-D188D072EA24}"/>
              </a:ext>
            </a:extLst>
          </p:cNvPr>
          <p:cNvSpPr>
            <a:spLocks noGrp="1"/>
          </p:cNvSpPr>
          <p:nvPr>
            <p:ph type="title"/>
          </p:nvPr>
        </p:nvSpPr>
        <p:spPr/>
        <p:txBody>
          <a:bodyPr/>
          <a:lstStyle/>
          <a:p>
            <a:pPr>
              <a:defRPr/>
            </a:pPr>
            <a:r>
              <a:rPr lang="en-US" dirty="0"/>
              <a:t>Example of Computer Systems</a:t>
            </a:r>
          </a:p>
        </p:txBody>
      </p:sp>
      <p:pic>
        <p:nvPicPr>
          <p:cNvPr id="64514" name="Picture 4">
            <a:extLst>
              <a:ext uri="{FF2B5EF4-FFF2-40B4-BE49-F238E27FC236}">
                <a16:creationId xmlns:a16="http://schemas.microsoft.com/office/drawing/2014/main" id="{F462E4CC-0978-D645-8CCA-536D903D4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476" y="2967209"/>
            <a:ext cx="979714" cy="9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5" name="Picture 3">
            <a:extLst>
              <a:ext uri="{FF2B5EF4-FFF2-40B4-BE49-F238E27FC236}">
                <a16:creationId xmlns:a16="http://schemas.microsoft.com/office/drawing/2014/main" id="{DF3BCE9E-1A6F-124B-9A1F-C2138075EB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0272" b="27675"/>
          <a:stretch>
            <a:fillRect/>
          </a:stretch>
        </p:blipFill>
        <p:spPr bwMode="auto">
          <a:xfrm>
            <a:off x="4825433" y="3030993"/>
            <a:ext cx="1816554" cy="575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5">
            <a:extLst>
              <a:ext uri="{FF2B5EF4-FFF2-40B4-BE49-F238E27FC236}">
                <a16:creationId xmlns:a16="http://schemas.microsoft.com/office/drawing/2014/main" id="{66367EA9-7A35-5047-A623-9DE4648346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94" r="12587" b="14220"/>
          <a:stretch>
            <a:fillRect/>
          </a:stretch>
        </p:blipFill>
        <p:spPr bwMode="auto">
          <a:xfrm>
            <a:off x="8875685" y="889143"/>
            <a:ext cx="1775732" cy="1047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6">
            <a:extLst>
              <a:ext uri="{FF2B5EF4-FFF2-40B4-BE49-F238E27FC236}">
                <a16:creationId xmlns:a16="http://schemas.microsoft.com/office/drawing/2014/main" id="{604C4FDA-C83F-C645-A5C3-63AC7AE695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0191" y="2038520"/>
            <a:ext cx="1209335" cy="1612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7">
            <a:extLst>
              <a:ext uri="{FF2B5EF4-FFF2-40B4-BE49-F238E27FC236}">
                <a16:creationId xmlns:a16="http://schemas.microsoft.com/office/drawing/2014/main" id="{9ADA0992-B307-E443-B6F8-D01C99CE92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4927" y="3754296"/>
            <a:ext cx="1316491" cy="98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9">
            <a:extLst>
              <a:ext uri="{FF2B5EF4-FFF2-40B4-BE49-F238E27FC236}">
                <a16:creationId xmlns:a16="http://schemas.microsoft.com/office/drawing/2014/main" id="{0BC36BDF-72AA-F949-B4B8-332297280F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76836" y="4853923"/>
            <a:ext cx="2791165" cy="98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4520" name="Straight Arrow Connector 17">
            <a:extLst>
              <a:ext uri="{FF2B5EF4-FFF2-40B4-BE49-F238E27FC236}">
                <a16:creationId xmlns:a16="http://schemas.microsoft.com/office/drawing/2014/main" id="{4A519EC4-B663-C447-8BD3-54EA7999B022}"/>
              </a:ext>
            </a:extLst>
          </p:cNvPr>
          <p:cNvCxnSpPr>
            <a:cxnSpLocks/>
          </p:cNvCxnSpPr>
          <p:nvPr/>
        </p:nvCxnSpPr>
        <p:spPr bwMode="auto">
          <a:xfrm flipH="1" flipV="1">
            <a:off x="6835889" y="5361641"/>
            <a:ext cx="1040946" cy="210485"/>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64521" name="Picture 19">
            <a:extLst>
              <a:ext uri="{FF2B5EF4-FFF2-40B4-BE49-F238E27FC236}">
                <a16:creationId xmlns:a16="http://schemas.microsoft.com/office/drawing/2014/main" id="{AFE59739-C27B-3542-A9F9-88500D84EC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0272" b="27675"/>
          <a:stretch>
            <a:fillRect/>
          </a:stretch>
        </p:blipFill>
        <p:spPr bwMode="auto">
          <a:xfrm>
            <a:off x="2739715" y="3075641"/>
            <a:ext cx="1741289" cy="54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2" name="TextBox 18">
            <a:extLst>
              <a:ext uri="{FF2B5EF4-FFF2-40B4-BE49-F238E27FC236}">
                <a16:creationId xmlns:a16="http://schemas.microsoft.com/office/drawing/2014/main" id="{76F5767F-ABF2-8440-8310-3A117784F20D}"/>
              </a:ext>
            </a:extLst>
          </p:cNvPr>
          <p:cNvSpPr txBox="1">
            <a:spLocks noChangeArrowheads="1"/>
          </p:cNvSpPr>
          <p:nvPr/>
        </p:nvSpPr>
        <p:spPr bwMode="auto">
          <a:xfrm>
            <a:off x="3219365" y="3782362"/>
            <a:ext cx="1115626"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Yahoo API</a:t>
            </a:r>
          </a:p>
        </p:txBody>
      </p:sp>
      <p:pic>
        <p:nvPicPr>
          <p:cNvPr id="64523" name="Picture 21">
            <a:extLst>
              <a:ext uri="{FF2B5EF4-FFF2-40B4-BE49-F238E27FC236}">
                <a16:creationId xmlns:a16="http://schemas.microsoft.com/office/drawing/2014/main" id="{F4AD277F-0D1E-5541-8A5A-593B81359D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40836" y="2191602"/>
            <a:ext cx="663348" cy="49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4" name="Picture 23">
            <a:extLst>
              <a:ext uri="{FF2B5EF4-FFF2-40B4-BE49-F238E27FC236}">
                <a16:creationId xmlns:a16="http://schemas.microsoft.com/office/drawing/2014/main" id="{97FEA020-65B4-8A41-8307-F935460556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00793" y="3422622"/>
            <a:ext cx="663348" cy="498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5" name="Picture 24">
            <a:extLst>
              <a:ext uri="{FF2B5EF4-FFF2-40B4-BE49-F238E27FC236}">
                <a16:creationId xmlns:a16="http://schemas.microsoft.com/office/drawing/2014/main" id="{6A993BB6-AF5A-1B47-94B0-D1B2602278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3026" y="5089923"/>
            <a:ext cx="663348" cy="49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4526" name="Straight Arrow Connector 26">
            <a:extLst>
              <a:ext uri="{FF2B5EF4-FFF2-40B4-BE49-F238E27FC236}">
                <a16:creationId xmlns:a16="http://schemas.microsoft.com/office/drawing/2014/main" id="{0AAC0228-434B-A246-94E2-4C9C2C67C3BB}"/>
              </a:ext>
            </a:extLst>
          </p:cNvPr>
          <p:cNvCxnSpPr>
            <a:cxnSpLocks/>
            <a:stCxn id="64518" idx="1"/>
          </p:cNvCxnSpPr>
          <p:nvPr/>
        </p:nvCxnSpPr>
        <p:spPr bwMode="auto">
          <a:xfrm flipH="1" flipV="1">
            <a:off x="8177894" y="3672654"/>
            <a:ext cx="1157033" cy="576603"/>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4527" name="Straight Arrow Connector 28">
            <a:extLst>
              <a:ext uri="{FF2B5EF4-FFF2-40B4-BE49-F238E27FC236}">
                <a16:creationId xmlns:a16="http://schemas.microsoft.com/office/drawing/2014/main" id="{2C547DB2-C17F-8C49-B919-BDFB061F783B}"/>
              </a:ext>
            </a:extLst>
          </p:cNvPr>
          <p:cNvCxnSpPr>
            <a:cxnSpLocks/>
          </p:cNvCxnSpPr>
          <p:nvPr/>
        </p:nvCxnSpPr>
        <p:spPr bwMode="auto">
          <a:xfrm flipH="1">
            <a:off x="8177894" y="2940420"/>
            <a:ext cx="1171065" cy="73223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4528" name="Straight Arrow Connector 30">
            <a:extLst>
              <a:ext uri="{FF2B5EF4-FFF2-40B4-BE49-F238E27FC236}">
                <a16:creationId xmlns:a16="http://schemas.microsoft.com/office/drawing/2014/main" id="{CDEF08A7-7081-AD4D-AAA3-1B603A9A5B5A}"/>
              </a:ext>
            </a:extLst>
          </p:cNvPr>
          <p:cNvCxnSpPr>
            <a:cxnSpLocks/>
          </p:cNvCxnSpPr>
          <p:nvPr/>
        </p:nvCxnSpPr>
        <p:spPr bwMode="auto">
          <a:xfrm flipH="1">
            <a:off x="8116661" y="1923710"/>
            <a:ext cx="759024" cy="517922"/>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4529" name="Straight Arrow Connector 35">
            <a:extLst>
              <a:ext uri="{FF2B5EF4-FFF2-40B4-BE49-F238E27FC236}">
                <a16:creationId xmlns:a16="http://schemas.microsoft.com/office/drawing/2014/main" id="{A5FC31C5-DE79-9B4A-AA53-D31764D6C70D}"/>
              </a:ext>
            </a:extLst>
          </p:cNvPr>
          <p:cNvCxnSpPr>
            <a:cxnSpLocks/>
          </p:cNvCxnSpPr>
          <p:nvPr/>
        </p:nvCxnSpPr>
        <p:spPr bwMode="auto">
          <a:xfrm flipH="1">
            <a:off x="6490182" y="2553892"/>
            <a:ext cx="1234848" cy="622527"/>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4530" name="Straight Arrow Connector 42">
            <a:extLst>
              <a:ext uri="{FF2B5EF4-FFF2-40B4-BE49-F238E27FC236}">
                <a16:creationId xmlns:a16="http://schemas.microsoft.com/office/drawing/2014/main" id="{0EE84C5B-F46C-DA42-9088-3D724ED2E1EE}"/>
              </a:ext>
            </a:extLst>
          </p:cNvPr>
          <p:cNvCxnSpPr>
            <a:cxnSpLocks/>
          </p:cNvCxnSpPr>
          <p:nvPr/>
        </p:nvCxnSpPr>
        <p:spPr bwMode="auto">
          <a:xfrm flipH="1" flipV="1">
            <a:off x="6483805" y="3472373"/>
            <a:ext cx="1302459" cy="225794"/>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4531" name="Straight Arrow Connector 44">
            <a:extLst>
              <a:ext uri="{FF2B5EF4-FFF2-40B4-BE49-F238E27FC236}">
                <a16:creationId xmlns:a16="http://schemas.microsoft.com/office/drawing/2014/main" id="{D78C4ADB-2E15-BA49-A058-46E75DD2B964}"/>
              </a:ext>
            </a:extLst>
          </p:cNvPr>
          <p:cNvCxnSpPr>
            <a:cxnSpLocks/>
          </p:cNvCxnSpPr>
          <p:nvPr/>
        </p:nvCxnSpPr>
        <p:spPr bwMode="auto">
          <a:xfrm flipH="1" flipV="1">
            <a:off x="5641863" y="3634383"/>
            <a:ext cx="923585" cy="1504014"/>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4532" name="Curved Up Arrow 45">
            <a:extLst>
              <a:ext uri="{FF2B5EF4-FFF2-40B4-BE49-F238E27FC236}">
                <a16:creationId xmlns:a16="http://schemas.microsoft.com/office/drawing/2014/main" id="{D53DE37C-408C-2141-9FEF-0F3E3C4CCB78}"/>
              </a:ext>
            </a:extLst>
          </p:cNvPr>
          <p:cNvSpPr>
            <a:spLocks noChangeArrowheads="1"/>
          </p:cNvSpPr>
          <p:nvPr/>
        </p:nvSpPr>
        <p:spPr bwMode="auto">
          <a:xfrm>
            <a:off x="3131345" y="2558994"/>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4533" name="TextBox 46">
            <a:extLst>
              <a:ext uri="{FF2B5EF4-FFF2-40B4-BE49-F238E27FC236}">
                <a16:creationId xmlns:a16="http://schemas.microsoft.com/office/drawing/2014/main" id="{BE277498-72C5-FA47-8575-BD139B969316}"/>
              </a:ext>
            </a:extLst>
          </p:cNvPr>
          <p:cNvSpPr txBox="1">
            <a:spLocks noChangeArrowheads="1"/>
          </p:cNvSpPr>
          <p:nvPr/>
        </p:nvSpPr>
        <p:spPr bwMode="auto">
          <a:xfrm>
            <a:off x="2918309" y="2199256"/>
            <a:ext cx="888385"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location</a:t>
            </a:r>
          </a:p>
        </p:txBody>
      </p:sp>
      <p:sp>
        <p:nvSpPr>
          <p:cNvPr id="64534" name="Curved Up Arrow 48">
            <a:extLst>
              <a:ext uri="{FF2B5EF4-FFF2-40B4-BE49-F238E27FC236}">
                <a16:creationId xmlns:a16="http://schemas.microsoft.com/office/drawing/2014/main" id="{ED77DB1E-DF75-7E46-B0D3-4164AEB0D213}"/>
              </a:ext>
            </a:extLst>
          </p:cNvPr>
          <p:cNvSpPr>
            <a:spLocks noChangeArrowheads="1"/>
          </p:cNvSpPr>
          <p:nvPr/>
        </p:nvSpPr>
        <p:spPr bwMode="auto">
          <a:xfrm>
            <a:off x="3758974" y="2553891"/>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4535" name="TextBox 47">
            <a:extLst>
              <a:ext uri="{FF2B5EF4-FFF2-40B4-BE49-F238E27FC236}">
                <a16:creationId xmlns:a16="http://schemas.microsoft.com/office/drawing/2014/main" id="{FC84C61C-1328-B740-8C0A-5FFD38C6B97B}"/>
              </a:ext>
            </a:extLst>
          </p:cNvPr>
          <p:cNvSpPr txBox="1">
            <a:spLocks noChangeArrowheads="1"/>
          </p:cNvSpPr>
          <p:nvPr/>
        </p:nvSpPr>
        <p:spPr bwMode="auto">
          <a:xfrm>
            <a:off x="3677332" y="2220943"/>
            <a:ext cx="1180323"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forecasting</a:t>
            </a:r>
          </a:p>
        </p:txBody>
      </p:sp>
      <p:sp>
        <p:nvSpPr>
          <p:cNvPr id="64536" name="Curved Up Arrow 50">
            <a:extLst>
              <a:ext uri="{FF2B5EF4-FFF2-40B4-BE49-F238E27FC236}">
                <a16:creationId xmlns:a16="http://schemas.microsoft.com/office/drawing/2014/main" id="{2AAF7B93-963A-E142-84AB-F833BF5CCD18}"/>
              </a:ext>
            </a:extLst>
          </p:cNvPr>
          <p:cNvSpPr>
            <a:spLocks noChangeArrowheads="1"/>
          </p:cNvSpPr>
          <p:nvPr/>
        </p:nvSpPr>
        <p:spPr bwMode="auto">
          <a:xfrm>
            <a:off x="3140275" y="4273494"/>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4537" name="TextBox 49">
            <a:extLst>
              <a:ext uri="{FF2B5EF4-FFF2-40B4-BE49-F238E27FC236}">
                <a16:creationId xmlns:a16="http://schemas.microsoft.com/office/drawing/2014/main" id="{CD3BEBCD-BDB9-DD47-80E4-4812B4E78815}"/>
              </a:ext>
            </a:extLst>
          </p:cNvPr>
          <p:cNvSpPr txBox="1">
            <a:spLocks noChangeArrowheads="1"/>
          </p:cNvSpPr>
          <p:nvPr/>
        </p:nvSpPr>
        <p:spPr bwMode="auto">
          <a:xfrm>
            <a:off x="3163237" y="4709774"/>
            <a:ext cx="697627"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Alerts</a:t>
            </a:r>
          </a:p>
        </p:txBody>
      </p:sp>
      <p:sp>
        <p:nvSpPr>
          <p:cNvPr id="64538" name="Curved Up Arrow 52">
            <a:extLst>
              <a:ext uri="{FF2B5EF4-FFF2-40B4-BE49-F238E27FC236}">
                <a16:creationId xmlns:a16="http://schemas.microsoft.com/office/drawing/2014/main" id="{8CAB31B6-59A6-154E-AC84-2D822607F704}"/>
              </a:ext>
            </a:extLst>
          </p:cNvPr>
          <p:cNvSpPr>
            <a:spLocks noChangeArrowheads="1"/>
          </p:cNvSpPr>
          <p:nvPr/>
        </p:nvSpPr>
        <p:spPr bwMode="auto">
          <a:xfrm>
            <a:off x="3917157" y="4254359"/>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4539" name="TextBox 51">
            <a:extLst>
              <a:ext uri="{FF2B5EF4-FFF2-40B4-BE49-F238E27FC236}">
                <a16:creationId xmlns:a16="http://schemas.microsoft.com/office/drawing/2014/main" id="{9D6D658F-6022-0B47-B1C4-3DE549DC31E6}"/>
              </a:ext>
            </a:extLst>
          </p:cNvPr>
          <p:cNvSpPr txBox="1">
            <a:spLocks noChangeArrowheads="1"/>
          </p:cNvSpPr>
          <p:nvPr/>
        </p:nvSpPr>
        <p:spPr bwMode="auto">
          <a:xfrm>
            <a:off x="3821481" y="4709774"/>
            <a:ext cx="1098762"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SQLite DB</a:t>
            </a:r>
          </a:p>
        </p:txBody>
      </p:sp>
      <p:sp>
        <p:nvSpPr>
          <p:cNvPr id="64540" name="Curved Up Arrow 54">
            <a:extLst>
              <a:ext uri="{FF2B5EF4-FFF2-40B4-BE49-F238E27FC236}">
                <a16:creationId xmlns:a16="http://schemas.microsoft.com/office/drawing/2014/main" id="{F618B011-28E0-4340-A3AB-93B46922E8FF}"/>
              </a:ext>
            </a:extLst>
          </p:cNvPr>
          <p:cNvSpPr>
            <a:spLocks noChangeArrowheads="1"/>
          </p:cNvSpPr>
          <p:nvPr/>
        </p:nvSpPr>
        <p:spPr bwMode="auto">
          <a:xfrm>
            <a:off x="8679232" y="2417395"/>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4541" name="Curved Up Arrow 55">
            <a:extLst>
              <a:ext uri="{FF2B5EF4-FFF2-40B4-BE49-F238E27FC236}">
                <a16:creationId xmlns:a16="http://schemas.microsoft.com/office/drawing/2014/main" id="{3913FB30-AAC3-A546-AD60-6B650466C36C}"/>
              </a:ext>
            </a:extLst>
          </p:cNvPr>
          <p:cNvSpPr>
            <a:spLocks noChangeArrowheads="1"/>
          </p:cNvSpPr>
          <p:nvPr/>
        </p:nvSpPr>
        <p:spPr bwMode="auto">
          <a:xfrm>
            <a:off x="8757048" y="3536157"/>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4542" name="Curved Up Arrow 56">
            <a:extLst>
              <a:ext uri="{FF2B5EF4-FFF2-40B4-BE49-F238E27FC236}">
                <a16:creationId xmlns:a16="http://schemas.microsoft.com/office/drawing/2014/main" id="{E886C4A1-1A5A-C04D-AE04-D0100ABF2566}"/>
              </a:ext>
            </a:extLst>
          </p:cNvPr>
          <p:cNvSpPr>
            <a:spLocks noChangeArrowheads="1"/>
          </p:cNvSpPr>
          <p:nvPr/>
        </p:nvSpPr>
        <p:spPr bwMode="auto">
          <a:xfrm>
            <a:off x="7159909" y="5037620"/>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4543" name="TextBox 53">
            <a:extLst>
              <a:ext uri="{FF2B5EF4-FFF2-40B4-BE49-F238E27FC236}">
                <a16:creationId xmlns:a16="http://schemas.microsoft.com/office/drawing/2014/main" id="{290A0E01-3563-8545-920C-32A0B5748B02}"/>
              </a:ext>
            </a:extLst>
          </p:cNvPr>
          <p:cNvSpPr txBox="1">
            <a:spLocks noChangeArrowheads="1"/>
          </p:cNvSpPr>
          <p:nvPr/>
        </p:nvSpPr>
        <p:spPr bwMode="auto">
          <a:xfrm>
            <a:off x="7140775" y="4709774"/>
            <a:ext cx="620683"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push</a:t>
            </a:r>
          </a:p>
        </p:txBody>
      </p:sp>
      <p:sp>
        <p:nvSpPr>
          <p:cNvPr id="64544" name="TextBox 57">
            <a:extLst>
              <a:ext uri="{FF2B5EF4-FFF2-40B4-BE49-F238E27FC236}">
                <a16:creationId xmlns:a16="http://schemas.microsoft.com/office/drawing/2014/main" id="{9493454C-765C-5B4E-815C-1F22B755C938}"/>
              </a:ext>
            </a:extLst>
          </p:cNvPr>
          <p:cNvSpPr txBox="1">
            <a:spLocks noChangeArrowheads="1"/>
          </p:cNvSpPr>
          <p:nvPr/>
        </p:nvSpPr>
        <p:spPr bwMode="auto">
          <a:xfrm>
            <a:off x="8753222" y="3284851"/>
            <a:ext cx="620683"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push</a:t>
            </a:r>
          </a:p>
        </p:txBody>
      </p:sp>
      <p:sp>
        <p:nvSpPr>
          <p:cNvPr id="64545" name="TextBox 58">
            <a:extLst>
              <a:ext uri="{FF2B5EF4-FFF2-40B4-BE49-F238E27FC236}">
                <a16:creationId xmlns:a16="http://schemas.microsoft.com/office/drawing/2014/main" id="{1B21C0BE-6ECC-CE4A-935D-A9A2B9DB36FF}"/>
              </a:ext>
            </a:extLst>
          </p:cNvPr>
          <p:cNvSpPr txBox="1">
            <a:spLocks noChangeArrowheads="1"/>
          </p:cNvSpPr>
          <p:nvPr/>
        </p:nvSpPr>
        <p:spPr bwMode="auto">
          <a:xfrm>
            <a:off x="8609071" y="2103581"/>
            <a:ext cx="620683"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push</a:t>
            </a:r>
          </a:p>
        </p:txBody>
      </p:sp>
      <p:sp>
        <p:nvSpPr>
          <p:cNvPr id="64546" name="Curved Up Arrow 60">
            <a:extLst>
              <a:ext uri="{FF2B5EF4-FFF2-40B4-BE49-F238E27FC236}">
                <a16:creationId xmlns:a16="http://schemas.microsoft.com/office/drawing/2014/main" id="{67A2C8BD-4E10-AE48-A1F2-01499A17C2A2}"/>
              </a:ext>
            </a:extLst>
          </p:cNvPr>
          <p:cNvSpPr>
            <a:spLocks noChangeArrowheads="1"/>
          </p:cNvSpPr>
          <p:nvPr/>
        </p:nvSpPr>
        <p:spPr bwMode="auto">
          <a:xfrm>
            <a:off x="6759349" y="2520724"/>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4547" name="Curved Up Arrow 61">
            <a:extLst>
              <a:ext uri="{FF2B5EF4-FFF2-40B4-BE49-F238E27FC236}">
                <a16:creationId xmlns:a16="http://schemas.microsoft.com/office/drawing/2014/main" id="{4BF6B81E-0C72-B247-9724-CB9F0860F5FE}"/>
              </a:ext>
            </a:extLst>
          </p:cNvPr>
          <p:cNvSpPr>
            <a:spLocks noChangeArrowheads="1"/>
          </p:cNvSpPr>
          <p:nvPr/>
        </p:nvSpPr>
        <p:spPr bwMode="auto">
          <a:xfrm>
            <a:off x="6902224" y="3650967"/>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4548" name="Curved Up Arrow 62">
            <a:extLst>
              <a:ext uri="{FF2B5EF4-FFF2-40B4-BE49-F238E27FC236}">
                <a16:creationId xmlns:a16="http://schemas.microsoft.com/office/drawing/2014/main" id="{C9E4F461-D4CF-DA42-A199-1AF286C3E2F1}"/>
              </a:ext>
            </a:extLst>
          </p:cNvPr>
          <p:cNvSpPr>
            <a:spLocks noChangeArrowheads="1"/>
          </p:cNvSpPr>
          <p:nvPr/>
        </p:nvSpPr>
        <p:spPr bwMode="auto">
          <a:xfrm>
            <a:off x="5641863" y="4404888"/>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4549" name="TextBox 59">
            <a:extLst>
              <a:ext uri="{FF2B5EF4-FFF2-40B4-BE49-F238E27FC236}">
                <a16:creationId xmlns:a16="http://schemas.microsoft.com/office/drawing/2014/main" id="{E3BAAD98-474D-F34F-8734-B8E8411902A0}"/>
              </a:ext>
            </a:extLst>
          </p:cNvPr>
          <p:cNvSpPr txBox="1">
            <a:spLocks noChangeArrowheads="1"/>
          </p:cNvSpPr>
          <p:nvPr/>
        </p:nvSpPr>
        <p:spPr bwMode="auto">
          <a:xfrm>
            <a:off x="6671329" y="2183948"/>
            <a:ext cx="550151"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RPC</a:t>
            </a:r>
          </a:p>
        </p:txBody>
      </p:sp>
      <p:sp>
        <p:nvSpPr>
          <p:cNvPr id="64550" name="TextBox 88063">
            <a:extLst>
              <a:ext uri="{FF2B5EF4-FFF2-40B4-BE49-F238E27FC236}">
                <a16:creationId xmlns:a16="http://schemas.microsoft.com/office/drawing/2014/main" id="{D423F36C-AFC7-E14F-BFF2-ED4F02EBA237}"/>
              </a:ext>
            </a:extLst>
          </p:cNvPr>
          <p:cNvSpPr txBox="1">
            <a:spLocks noChangeArrowheads="1"/>
          </p:cNvSpPr>
          <p:nvPr/>
        </p:nvSpPr>
        <p:spPr bwMode="auto">
          <a:xfrm>
            <a:off x="6927736" y="3321845"/>
            <a:ext cx="548548"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RMI</a:t>
            </a:r>
          </a:p>
        </p:txBody>
      </p:sp>
      <p:sp>
        <p:nvSpPr>
          <p:cNvPr id="64551" name="TextBox 88064">
            <a:extLst>
              <a:ext uri="{FF2B5EF4-FFF2-40B4-BE49-F238E27FC236}">
                <a16:creationId xmlns:a16="http://schemas.microsoft.com/office/drawing/2014/main" id="{918C3D65-7C88-4643-B925-873B377826C5}"/>
              </a:ext>
            </a:extLst>
          </p:cNvPr>
          <p:cNvSpPr txBox="1">
            <a:spLocks noChangeArrowheads="1"/>
          </p:cNvSpPr>
          <p:nvPr/>
        </p:nvSpPr>
        <p:spPr bwMode="auto">
          <a:xfrm>
            <a:off x="5519397" y="4682985"/>
            <a:ext cx="785984"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Socket</a:t>
            </a:r>
          </a:p>
        </p:txBody>
      </p:sp>
      <p:cxnSp>
        <p:nvCxnSpPr>
          <p:cNvPr id="64552" name="Straight Arrow Connector 66">
            <a:extLst>
              <a:ext uri="{FF2B5EF4-FFF2-40B4-BE49-F238E27FC236}">
                <a16:creationId xmlns:a16="http://schemas.microsoft.com/office/drawing/2014/main" id="{ECDDBB8A-4EA6-0B41-87E8-2C87258D33D5}"/>
              </a:ext>
            </a:extLst>
          </p:cNvPr>
          <p:cNvCxnSpPr>
            <a:cxnSpLocks/>
          </p:cNvCxnSpPr>
          <p:nvPr/>
        </p:nvCxnSpPr>
        <p:spPr bwMode="auto">
          <a:xfrm flipH="1">
            <a:off x="4349609" y="3385627"/>
            <a:ext cx="617424"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4553" name="Straight Arrow Connector 68">
            <a:extLst>
              <a:ext uri="{FF2B5EF4-FFF2-40B4-BE49-F238E27FC236}">
                <a16:creationId xmlns:a16="http://schemas.microsoft.com/office/drawing/2014/main" id="{8B3C1DE1-A5F3-DF41-BB4C-04D7D618F35F}"/>
              </a:ext>
            </a:extLst>
          </p:cNvPr>
          <p:cNvCxnSpPr>
            <a:cxnSpLocks/>
          </p:cNvCxnSpPr>
          <p:nvPr/>
        </p:nvCxnSpPr>
        <p:spPr bwMode="auto">
          <a:xfrm flipH="1">
            <a:off x="4345781" y="3488957"/>
            <a:ext cx="617424"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4554" name="Straight Arrow Connector 69">
            <a:extLst>
              <a:ext uri="{FF2B5EF4-FFF2-40B4-BE49-F238E27FC236}">
                <a16:creationId xmlns:a16="http://schemas.microsoft.com/office/drawing/2014/main" id="{F3A08FFD-0E63-D340-86BB-A537CE9B4665}"/>
              </a:ext>
            </a:extLst>
          </p:cNvPr>
          <p:cNvCxnSpPr>
            <a:cxnSpLocks/>
          </p:cNvCxnSpPr>
          <p:nvPr/>
        </p:nvCxnSpPr>
        <p:spPr bwMode="auto">
          <a:xfrm flipH="1">
            <a:off x="4331749" y="3273368"/>
            <a:ext cx="617424"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4555" name="Curved Up Arrow 70">
            <a:extLst>
              <a:ext uri="{FF2B5EF4-FFF2-40B4-BE49-F238E27FC236}">
                <a16:creationId xmlns:a16="http://schemas.microsoft.com/office/drawing/2014/main" id="{EBCD1D75-1243-A642-A4E7-E00E190E2B0B}"/>
              </a:ext>
            </a:extLst>
          </p:cNvPr>
          <p:cNvSpPr>
            <a:spLocks noChangeArrowheads="1"/>
          </p:cNvSpPr>
          <p:nvPr/>
        </p:nvSpPr>
        <p:spPr bwMode="auto">
          <a:xfrm>
            <a:off x="5093325" y="2766928"/>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4556" name="Curved Up Arrow 71">
            <a:extLst>
              <a:ext uri="{FF2B5EF4-FFF2-40B4-BE49-F238E27FC236}">
                <a16:creationId xmlns:a16="http://schemas.microsoft.com/office/drawing/2014/main" id="{C64AD509-6FFC-A64B-B93A-30712D25B38A}"/>
              </a:ext>
            </a:extLst>
          </p:cNvPr>
          <p:cNvSpPr>
            <a:spLocks noChangeArrowheads="1"/>
          </p:cNvSpPr>
          <p:nvPr/>
        </p:nvSpPr>
        <p:spPr bwMode="auto">
          <a:xfrm>
            <a:off x="5705646" y="2766928"/>
            <a:ext cx="428625" cy="262788"/>
          </a:xfrm>
          <a:prstGeom prst="curvedUpArrow">
            <a:avLst>
              <a:gd name="adj1" fmla="val 24980"/>
              <a:gd name="adj2" fmla="val 49959"/>
              <a:gd name="adj3" fmla="val 25000"/>
            </a:avLst>
          </a:prstGeom>
          <a:solidFill>
            <a:schemeClr val="accent1"/>
          </a:solidFill>
          <a:ln w="9525" algn="ctr">
            <a:solidFill>
              <a:schemeClr val="tx1"/>
            </a:solidFill>
            <a:round/>
            <a:headEnd/>
            <a:tailEnd/>
          </a:ln>
        </p:spPr>
        <p:txBody>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endParaRPr lang="en-US" altLang="en-US" sz="1607"/>
          </a:p>
        </p:txBody>
      </p:sp>
      <p:sp>
        <p:nvSpPr>
          <p:cNvPr id="64557" name="TextBox 88067">
            <a:extLst>
              <a:ext uri="{FF2B5EF4-FFF2-40B4-BE49-F238E27FC236}">
                <a16:creationId xmlns:a16="http://schemas.microsoft.com/office/drawing/2014/main" id="{786988B2-5551-934A-BA14-297FE9EC21FE}"/>
              </a:ext>
            </a:extLst>
          </p:cNvPr>
          <p:cNvSpPr txBox="1">
            <a:spLocks noChangeArrowheads="1"/>
          </p:cNvSpPr>
          <p:nvPr/>
        </p:nvSpPr>
        <p:spPr bwMode="auto">
          <a:xfrm>
            <a:off x="5016784" y="2437807"/>
            <a:ext cx="1420582" cy="33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ea typeface="ＭＳ Ｐゴシック" panose="020B0600070205080204" pitchFamily="34" charset="-128"/>
              </a:defRPr>
            </a:lvl1pPr>
            <a:lvl2pPr marL="742950" indent="-285750">
              <a:defRPr sz="2000">
                <a:solidFill>
                  <a:schemeClr val="tx1"/>
                </a:solidFill>
                <a:latin typeface="Tahoma" panose="020B0604030504040204" pitchFamily="34" charset="0"/>
                <a:ea typeface="ＭＳ Ｐゴシック" panose="020B0600070205080204" pitchFamily="34" charset="-128"/>
              </a:defRPr>
            </a:lvl2pPr>
            <a:lvl3pPr marL="1143000" indent="-228600">
              <a:defRPr sz="2000">
                <a:solidFill>
                  <a:schemeClr val="tx1"/>
                </a:solidFill>
                <a:latin typeface="Tahoma" panose="020B0604030504040204" pitchFamily="34" charset="0"/>
                <a:ea typeface="ＭＳ Ｐゴシック" panose="020B0600070205080204" pitchFamily="34" charset="-128"/>
              </a:defRPr>
            </a:lvl3pPr>
            <a:lvl4pPr marL="1600200" indent="-228600">
              <a:defRPr sz="2000">
                <a:solidFill>
                  <a:schemeClr val="tx1"/>
                </a:solidFill>
                <a:latin typeface="Tahoma" panose="020B0604030504040204" pitchFamily="34" charset="0"/>
                <a:ea typeface="ＭＳ Ｐゴシック" panose="020B0600070205080204" pitchFamily="34" charset="-128"/>
              </a:defRPr>
            </a:lvl4pPr>
            <a:lvl5pPr marL="2057400" indent="-228600">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r>
              <a:rPr lang="en-US" altLang="en-US" sz="1607"/>
              <a:t>Data cleaning</a:t>
            </a:r>
          </a:p>
        </p:txBody>
      </p:sp>
      <p:cxnSp>
        <p:nvCxnSpPr>
          <p:cNvPr id="64558" name="Straight Arrow Connector 63">
            <a:extLst>
              <a:ext uri="{FF2B5EF4-FFF2-40B4-BE49-F238E27FC236}">
                <a16:creationId xmlns:a16="http://schemas.microsoft.com/office/drawing/2014/main" id="{A3577D58-7E60-2741-A778-1C913E60A4E6}"/>
              </a:ext>
            </a:extLst>
          </p:cNvPr>
          <p:cNvCxnSpPr>
            <a:cxnSpLocks/>
          </p:cNvCxnSpPr>
          <p:nvPr/>
        </p:nvCxnSpPr>
        <p:spPr bwMode="auto">
          <a:xfrm flipH="1">
            <a:off x="2513921" y="3400935"/>
            <a:ext cx="336777"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4559" name="Date Placeholder 2">
            <a:extLst>
              <a:ext uri="{FF2B5EF4-FFF2-40B4-BE49-F238E27FC236}">
                <a16:creationId xmlns:a16="http://schemas.microsoft.com/office/drawing/2014/main" id="{4AC5EE6D-668A-A148-8DCE-1EC0BE0BF4E6}"/>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Tahoma" panose="020B0604030504040204" pitchFamily="34" charset="0"/>
                <a:ea typeface="ＭＳ Ｐゴシック" panose="020B0600070205080204" pitchFamily="34" charset="-128"/>
              </a:defRPr>
            </a:lvl1pPr>
            <a:lvl2pPr marL="597035" indent="-229629">
              <a:defRPr sz="1607">
                <a:solidFill>
                  <a:schemeClr val="tx1"/>
                </a:solidFill>
                <a:latin typeface="Tahoma" panose="020B0604030504040204" pitchFamily="34" charset="0"/>
                <a:ea typeface="ＭＳ Ｐゴシック" panose="020B0600070205080204" pitchFamily="34" charset="-128"/>
              </a:defRPr>
            </a:lvl2pPr>
            <a:lvl3pPr marL="918515" indent="-183703">
              <a:defRPr sz="1607">
                <a:solidFill>
                  <a:schemeClr val="tx1"/>
                </a:solidFill>
                <a:latin typeface="Tahoma" panose="020B0604030504040204" pitchFamily="34" charset="0"/>
                <a:ea typeface="ＭＳ Ｐゴシック" panose="020B0600070205080204" pitchFamily="34" charset="-128"/>
              </a:defRPr>
            </a:lvl3pPr>
            <a:lvl4pPr marL="1285921" indent="-183703">
              <a:defRPr sz="1607">
                <a:solidFill>
                  <a:schemeClr val="tx1"/>
                </a:solidFill>
                <a:latin typeface="Tahoma" panose="020B0604030504040204" pitchFamily="34" charset="0"/>
                <a:ea typeface="ＭＳ Ｐゴシック" panose="020B0600070205080204" pitchFamily="34" charset="-128"/>
              </a:defRPr>
            </a:lvl4pPr>
            <a:lvl5pPr marL="1653327" indent="-183703">
              <a:defRPr sz="1607">
                <a:solidFill>
                  <a:schemeClr val="tx1"/>
                </a:solidFill>
                <a:latin typeface="Tahoma" panose="020B0604030504040204" pitchFamily="34" charset="0"/>
                <a:ea typeface="ＭＳ Ｐゴシック" panose="020B0600070205080204" pitchFamily="34" charset="-128"/>
              </a:defRPr>
            </a:lvl5pPr>
            <a:lvl6pPr marL="2020733"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6pPr>
            <a:lvl7pPr marL="2388138"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7pPr>
            <a:lvl8pPr marL="2755544"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8pPr>
            <a:lvl9pPr marL="3122950"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9pPr>
          </a:lstStyle>
          <a:p>
            <a:fld id="{71CFD2ED-71F4-A148-B069-7E6396CC736F}" type="datetime1">
              <a:rPr lang="en-US" altLang="en-US" sz="1045">
                <a:solidFill>
                  <a:schemeClr val="accent2"/>
                </a:solidFill>
                <a:latin typeface="Helvetica" pitchFamily="2" charset="0"/>
              </a:rPr>
              <a:pPr/>
              <a:t>1/14/25</a:t>
            </a:fld>
            <a:endParaRPr lang="en-US" altLang="en-US" sz="1045">
              <a:solidFill>
                <a:schemeClr val="accent2"/>
              </a:solidFill>
              <a:latin typeface="Helvetica" pitchFamily="2" charset="0"/>
            </a:endParaRPr>
          </a:p>
        </p:txBody>
      </p:sp>
      <p:sp>
        <p:nvSpPr>
          <p:cNvPr id="64560" name="Slide Number Placeholder 3">
            <a:extLst>
              <a:ext uri="{FF2B5EF4-FFF2-40B4-BE49-F238E27FC236}">
                <a16:creationId xmlns:a16="http://schemas.microsoft.com/office/drawing/2014/main" id="{103414E6-91F7-7B4C-A98C-C57AB7A793F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7">
                <a:solidFill>
                  <a:schemeClr val="tx1"/>
                </a:solidFill>
                <a:latin typeface="Tahoma" panose="020B0604030504040204" pitchFamily="34" charset="0"/>
                <a:ea typeface="ＭＳ Ｐゴシック" panose="020B0600070205080204" pitchFamily="34" charset="-128"/>
              </a:defRPr>
            </a:lvl1pPr>
            <a:lvl2pPr marL="597035" indent="-229629">
              <a:defRPr sz="1607">
                <a:solidFill>
                  <a:schemeClr val="tx1"/>
                </a:solidFill>
                <a:latin typeface="Tahoma" panose="020B0604030504040204" pitchFamily="34" charset="0"/>
                <a:ea typeface="ＭＳ Ｐゴシック" panose="020B0600070205080204" pitchFamily="34" charset="-128"/>
              </a:defRPr>
            </a:lvl2pPr>
            <a:lvl3pPr marL="918515" indent="-183703">
              <a:defRPr sz="1607">
                <a:solidFill>
                  <a:schemeClr val="tx1"/>
                </a:solidFill>
                <a:latin typeface="Tahoma" panose="020B0604030504040204" pitchFamily="34" charset="0"/>
                <a:ea typeface="ＭＳ Ｐゴシック" panose="020B0600070205080204" pitchFamily="34" charset="-128"/>
              </a:defRPr>
            </a:lvl3pPr>
            <a:lvl4pPr marL="1285921" indent="-183703">
              <a:defRPr sz="1607">
                <a:solidFill>
                  <a:schemeClr val="tx1"/>
                </a:solidFill>
                <a:latin typeface="Tahoma" panose="020B0604030504040204" pitchFamily="34" charset="0"/>
                <a:ea typeface="ＭＳ Ｐゴシック" panose="020B0600070205080204" pitchFamily="34" charset="-128"/>
              </a:defRPr>
            </a:lvl4pPr>
            <a:lvl5pPr marL="1653327" indent="-183703">
              <a:defRPr sz="1607">
                <a:solidFill>
                  <a:schemeClr val="tx1"/>
                </a:solidFill>
                <a:latin typeface="Tahoma" panose="020B0604030504040204" pitchFamily="34" charset="0"/>
                <a:ea typeface="ＭＳ Ｐゴシック" panose="020B0600070205080204" pitchFamily="34" charset="-128"/>
              </a:defRPr>
            </a:lvl5pPr>
            <a:lvl6pPr marL="2020733"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6pPr>
            <a:lvl7pPr marL="2388138"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7pPr>
            <a:lvl8pPr marL="2755544"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8pPr>
            <a:lvl9pPr marL="3122950" indent="-183703" eaLnBrk="0" fontAlgn="base" hangingPunct="0">
              <a:spcBef>
                <a:spcPct val="0"/>
              </a:spcBef>
              <a:spcAft>
                <a:spcPct val="0"/>
              </a:spcAft>
              <a:defRPr sz="1607">
                <a:solidFill>
                  <a:schemeClr val="tx1"/>
                </a:solidFill>
                <a:latin typeface="Tahoma" panose="020B0604030504040204" pitchFamily="34" charset="0"/>
                <a:ea typeface="ＭＳ Ｐゴシック" panose="020B0600070205080204" pitchFamily="34" charset="-128"/>
              </a:defRPr>
            </a:lvl9pPr>
          </a:lstStyle>
          <a:p>
            <a:fld id="{5CF2AA41-CF10-D649-9964-A123F6AC7484}" type="slidenum">
              <a:rPr lang="en-US" altLang="en-US" sz="1045">
                <a:solidFill>
                  <a:schemeClr val="accent2"/>
                </a:solidFill>
                <a:latin typeface="Helvetica" pitchFamily="2" charset="0"/>
              </a:rPr>
              <a:pPr/>
              <a:t>9</a:t>
            </a:fld>
            <a:endParaRPr lang="en-US" altLang="en-US" sz="1045">
              <a:solidFill>
                <a:schemeClr val="accent2"/>
              </a:solidFill>
              <a:latin typeface="Helvetica" pitchFamily="2"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199" y="126709"/>
            <a:ext cx="8229598" cy="546071"/>
          </a:xfrm>
        </p:spPr>
        <p:txBody>
          <a:bodyPr/>
          <a:lstStyle/>
          <a:p>
            <a:r>
              <a:rPr lang="en-NZ" dirty="0"/>
              <a:t>Replacement Algorithm</a:t>
            </a:r>
          </a:p>
        </p:txBody>
      </p:sp>
      <p:sp>
        <p:nvSpPr>
          <p:cNvPr id="3" name="Content Placeholder 2"/>
          <p:cNvSpPr>
            <a:spLocks noGrp="1"/>
          </p:cNvSpPr>
          <p:nvPr>
            <p:ph idx="1"/>
          </p:nvPr>
        </p:nvSpPr>
        <p:spPr>
          <a:xfrm>
            <a:off x="609600" y="1037493"/>
            <a:ext cx="10896600" cy="5363307"/>
          </a:xfrm>
        </p:spPr>
        <p:txBody>
          <a:bodyPr>
            <a:normAutofit/>
          </a:bodyPr>
          <a:lstStyle/>
          <a:p>
            <a:pPr marL="0" indent="0">
              <a:buNone/>
            </a:pPr>
            <a:r>
              <a:rPr lang="en-NZ" sz="2800" dirty="0"/>
              <a:t>Chooses which block to replace when a new block is to be loaded into the cache.</a:t>
            </a:r>
          </a:p>
        </p:txBody>
      </p:sp>
      <p:sp>
        <p:nvSpPr>
          <p:cNvPr id="8" name="Content Placeholder 7"/>
          <p:cNvSpPr>
            <a:spLocks noGrp="1"/>
          </p:cNvSpPr>
          <p:nvPr>
            <p:ph sz="half" idx="4294967295"/>
          </p:nvPr>
        </p:nvSpPr>
        <p:spPr>
          <a:xfrm>
            <a:off x="685800" y="2157046"/>
            <a:ext cx="10591800" cy="3124200"/>
          </a:xfrm>
        </p:spPr>
        <p:txBody>
          <a:bodyPr>
            <a:normAutofit/>
          </a:bodyPr>
          <a:lstStyle/>
          <a:p>
            <a:pPr marL="342900" lvl="1" indent="-342900">
              <a:buSzPct val="162000"/>
              <a:buFont typeface="Wingdings" charset="2"/>
              <a:buChar char="§"/>
            </a:pPr>
            <a:r>
              <a:rPr lang="en-NZ" sz="2800" dirty="0"/>
              <a:t>Least Recently Used (LRU) Algorithm</a:t>
            </a:r>
          </a:p>
          <a:p>
            <a:pPr marL="912813" lvl="1" indent="-344488"/>
            <a:r>
              <a:rPr lang="en-NZ" sz="2400" dirty="0"/>
              <a:t>Effective strategy is to replace a block that has been in the cache the longest with no references to it</a:t>
            </a:r>
          </a:p>
          <a:p>
            <a:pPr marL="912813" lvl="1" indent="-344488"/>
            <a:r>
              <a:rPr lang="en-NZ" sz="2400" dirty="0"/>
              <a:t>Hardware mechanisms are needed to identify the least recently used block</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dirty="0"/>
              <a:t>Effective Access Time (EAT)</a:t>
            </a:r>
            <a:endParaRPr lang="en-US" altLang="en-US" dirty="0"/>
          </a:p>
        </p:txBody>
      </p:sp>
      <p:sp>
        <p:nvSpPr>
          <p:cNvPr id="108547" name="Rectangle 3"/>
          <p:cNvSpPr>
            <a:spLocks noGrp="1" noChangeArrowheads="1"/>
          </p:cNvSpPr>
          <p:nvPr>
            <p:ph idx="1"/>
          </p:nvPr>
        </p:nvSpPr>
        <p:spPr/>
        <p:txBody>
          <a:bodyPr/>
          <a:lstStyle/>
          <a:p>
            <a:r>
              <a:rPr lang="en-US" dirty="0"/>
              <a:t>In a two-level memory system (e.g. cache and main memory):</a:t>
            </a:r>
          </a:p>
        </p:txBody>
      </p:sp>
      <p:sp>
        <p:nvSpPr>
          <p:cNvPr id="108548" name="Slide Number Placeholder 5"/>
          <p:cNvSpPr>
            <a:spLocks noGrp="1"/>
          </p:cNvSpPr>
          <p:nvPr>
            <p:ph type="sldNum" sz="quarter" idx="12"/>
          </p:nvPr>
        </p:nvSpPr>
        <p:spPr/>
        <p:txBody>
          <a:bodyPr/>
          <a:lstStyle>
            <a:lvl1pPr>
              <a:defRPr sz="1200" b="1">
                <a:solidFill>
                  <a:schemeClr val="bg2"/>
                </a:solidFill>
                <a:latin typeface="Times New Roman" panose="02020603050405020304" pitchFamily="18" charset="0"/>
              </a:defRPr>
            </a:lvl1pPr>
            <a:lvl2pPr marL="742950" indent="-285750">
              <a:defRPr sz="1200" b="1">
                <a:solidFill>
                  <a:schemeClr val="bg2"/>
                </a:solidFill>
                <a:latin typeface="Times New Roman" panose="02020603050405020304" pitchFamily="18" charset="0"/>
              </a:defRPr>
            </a:lvl2pPr>
            <a:lvl3pPr marL="1143000" indent="-228600">
              <a:defRPr sz="1200" b="1">
                <a:solidFill>
                  <a:schemeClr val="bg2"/>
                </a:solidFill>
                <a:latin typeface="Times New Roman" panose="02020603050405020304" pitchFamily="18" charset="0"/>
              </a:defRPr>
            </a:lvl3pPr>
            <a:lvl4pPr marL="1600200" indent="-228600">
              <a:defRPr sz="1200" b="1">
                <a:solidFill>
                  <a:schemeClr val="bg2"/>
                </a:solidFill>
                <a:latin typeface="Times New Roman" panose="02020603050405020304" pitchFamily="18" charset="0"/>
              </a:defRPr>
            </a:lvl4pPr>
            <a:lvl5pPr marL="2057400" indent="-228600">
              <a:defRPr sz="1200" b="1">
                <a:solidFill>
                  <a:schemeClr val="bg2"/>
                </a:solidFill>
                <a:latin typeface="Times New Roman" panose="02020603050405020304" pitchFamily="18" charset="0"/>
              </a:defRPr>
            </a:lvl5pPr>
            <a:lvl6pPr marL="2514600" indent="-228600" eaLnBrk="0" fontAlgn="base" hangingPunct="0">
              <a:spcBef>
                <a:spcPct val="0"/>
              </a:spcBef>
              <a:spcAft>
                <a:spcPct val="0"/>
              </a:spcAft>
              <a:defRPr sz="1200" b="1">
                <a:solidFill>
                  <a:schemeClr val="bg2"/>
                </a:solidFill>
                <a:latin typeface="Times New Roman" panose="02020603050405020304" pitchFamily="18" charset="0"/>
              </a:defRPr>
            </a:lvl6pPr>
            <a:lvl7pPr marL="2971800" indent="-228600" eaLnBrk="0" fontAlgn="base" hangingPunct="0">
              <a:spcBef>
                <a:spcPct val="0"/>
              </a:spcBef>
              <a:spcAft>
                <a:spcPct val="0"/>
              </a:spcAft>
              <a:defRPr sz="1200" b="1">
                <a:solidFill>
                  <a:schemeClr val="bg2"/>
                </a:solidFill>
                <a:latin typeface="Times New Roman" panose="02020603050405020304" pitchFamily="18" charset="0"/>
              </a:defRPr>
            </a:lvl7pPr>
            <a:lvl8pPr marL="3429000" indent="-228600" eaLnBrk="0" fontAlgn="base" hangingPunct="0">
              <a:spcBef>
                <a:spcPct val="0"/>
              </a:spcBef>
              <a:spcAft>
                <a:spcPct val="0"/>
              </a:spcAft>
              <a:defRPr sz="1200" b="1">
                <a:solidFill>
                  <a:schemeClr val="bg2"/>
                </a:solidFill>
                <a:latin typeface="Times New Roman" panose="02020603050405020304" pitchFamily="18" charset="0"/>
              </a:defRPr>
            </a:lvl8pPr>
            <a:lvl9pPr marL="3886200" indent="-228600" eaLnBrk="0" fontAlgn="base" hangingPunct="0">
              <a:spcBef>
                <a:spcPct val="0"/>
              </a:spcBef>
              <a:spcAft>
                <a:spcPct val="0"/>
              </a:spcAft>
              <a:defRPr sz="1200" b="1">
                <a:solidFill>
                  <a:schemeClr val="bg2"/>
                </a:solidFill>
                <a:latin typeface="Times New Roman" panose="02020603050405020304" pitchFamily="18" charset="0"/>
              </a:defRPr>
            </a:lvl9pPr>
          </a:lstStyle>
          <a:p>
            <a:fld id="{C44FA708-29BB-4689-8639-F3E9AF5800C9}" type="slidenum">
              <a:rPr lang="en-US" altLang="en-US"/>
              <a:pPr/>
              <a:t>91</a:t>
            </a:fld>
            <a:endParaRPr lang="en-US" altLang="en-US"/>
          </a:p>
        </p:txBody>
      </p:sp>
      <p:pic>
        <p:nvPicPr>
          <p:cNvPr id="7" name="Picture 6"/>
          <p:cNvPicPr>
            <a:picLocks noChangeAspect="1"/>
          </p:cNvPicPr>
          <p:nvPr/>
        </p:nvPicPr>
        <p:blipFill>
          <a:blip r:embed="rId2"/>
          <a:stretch>
            <a:fillRect/>
          </a:stretch>
        </p:blipFill>
        <p:spPr>
          <a:xfrm>
            <a:off x="3200400" y="1626364"/>
            <a:ext cx="5257800" cy="1860651"/>
          </a:xfrm>
          <a:prstGeom prst="rect">
            <a:avLst/>
          </a:prstGeom>
        </p:spPr>
      </p:pic>
      <p:pic>
        <p:nvPicPr>
          <p:cNvPr id="3" name="Picture 2"/>
          <p:cNvPicPr>
            <a:picLocks noChangeAspect="1"/>
          </p:cNvPicPr>
          <p:nvPr/>
        </p:nvPicPr>
        <p:blipFill>
          <a:blip r:embed="rId3"/>
          <a:stretch>
            <a:fillRect/>
          </a:stretch>
        </p:blipFill>
        <p:spPr>
          <a:xfrm>
            <a:off x="3013847" y="3979745"/>
            <a:ext cx="5444353" cy="1149099"/>
          </a:xfrm>
          <a:prstGeom prst="rect">
            <a:avLst/>
          </a:prstGeom>
        </p:spPr>
      </p:pic>
      <p:pic>
        <p:nvPicPr>
          <p:cNvPr id="4" name="Picture 3"/>
          <p:cNvPicPr>
            <a:picLocks noChangeAspect="1"/>
          </p:cNvPicPr>
          <p:nvPr/>
        </p:nvPicPr>
        <p:blipFill>
          <a:blip r:embed="rId4"/>
          <a:stretch>
            <a:fillRect/>
          </a:stretch>
        </p:blipFill>
        <p:spPr>
          <a:xfrm>
            <a:off x="3124200" y="3511389"/>
            <a:ext cx="5025483" cy="513265"/>
          </a:xfrm>
          <a:prstGeom prst="rect">
            <a:avLst/>
          </a:prstGeom>
        </p:spPr>
      </p:pic>
      <p:sp>
        <p:nvSpPr>
          <p:cNvPr id="9" name="Rectangle 8">
            <a:extLst>
              <a:ext uri="{FF2B5EF4-FFF2-40B4-BE49-F238E27FC236}">
                <a16:creationId xmlns:a16="http://schemas.microsoft.com/office/drawing/2014/main" id="{54ADA0C4-732D-460A-8F06-65704A1225FA}"/>
              </a:ext>
            </a:extLst>
          </p:cNvPr>
          <p:cNvSpPr/>
          <p:nvPr/>
        </p:nvSpPr>
        <p:spPr>
          <a:xfrm>
            <a:off x="1600200" y="4919008"/>
            <a:ext cx="9235966" cy="1600438"/>
          </a:xfrm>
          <a:prstGeom prst="rect">
            <a:avLst/>
          </a:prstGeom>
        </p:spPr>
        <p:txBody>
          <a:bodyPr wrap="square">
            <a:spAutoFit/>
          </a:bodyPr>
          <a:lstStyle/>
          <a:p>
            <a:r>
              <a:rPr lang="en-US" sz="1600" dirty="0">
                <a:solidFill>
                  <a:srgbClr val="FF0000"/>
                </a:solidFill>
              </a:rPr>
              <a:t>Example:</a:t>
            </a:r>
            <a:r>
              <a:rPr lang="en-US" sz="1600" dirty="0"/>
              <a:t> </a:t>
            </a:r>
            <a:br>
              <a:rPr lang="en-US" sz="1600" dirty="0"/>
            </a:br>
            <a:r>
              <a:rPr lang="en-US" sz="1600" dirty="0"/>
              <a:t>Suppose 95% of the memory accesses are found in the cache </a:t>
            </a:r>
            <a:br>
              <a:rPr lang="en-US" sz="1600" dirty="0"/>
            </a:br>
            <a:r>
              <a:rPr lang="en-US" sz="1600" dirty="0"/>
              <a:t>(H = 0.95) </a:t>
            </a:r>
            <a:br>
              <a:rPr lang="en-US" sz="1600" dirty="0"/>
            </a:br>
            <a:r>
              <a:rPr lang="en-US" sz="1600" dirty="0"/>
              <a:t>Then, assuming T</a:t>
            </a:r>
            <a:r>
              <a:rPr lang="en-US" sz="1600" baseline="-25000" dirty="0"/>
              <a:t>1</a:t>
            </a:r>
            <a:r>
              <a:rPr lang="en-US" sz="1600" dirty="0"/>
              <a:t>= 0.1</a:t>
            </a:r>
            <a:r>
              <a:rPr lang="el-GR" sz="1600" dirty="0"/>
              <a:t>μ</a:t>
            </a:r>
            <a:r>
              <a:rPr lang="en-US" sz="1600" dirty="0"/>
              <a:t>s and T</a:t>
            </a:r>
            <a:r>
              <a:rPr lang="en-US" sz="1600" baseline="-25000" dirty="0"/>
              <a:t>2</a:t>
            </a:r>
            <a:r>
              <a:rPr lang="en-US" sz="1600" dirty="0"/>
              <a:t>= 1</a:t>
            </a:r>
            <a:r>
              <a:rPr lang="el-GR" sz="1600" dirty="0"/>
              <a:t>μ</a:t>
            </a:r>
            <a:r>
              <a:rPr lang="en-US" sz="1600" dirty="0"/>
              <a:t>s, </a:t>
            </a:r>
            <a:br>
              <a:rPr lang="en-US" sz="1600" dirty="0"/>
            </a:br>
            <a:r>
              <a:rPr lang="en-US" sz="1600" u="sng" dirty="0"/>
              <a:t>the average time to access a byte</a:t>
            </a:r>
            <a:r>
              <a:rPr lang="en-US" sz="1600" dirty="0"/>
              <a:t> can be expressed as:</a:t>
            </a:r>
          </a:p>
          <a:p>
            <a:pPr algn="ctr"/>
            <a:r>
              <a:rPr lang="en-US" sz="1600" dirty="0"/>
              <a:t>(0.95) (0.1 </a:t>
            </a:r>
            <a:r>
              <a:rPr lang="el-GR" sz="1600" dirty="0"/>
              <a:t>μ</a:t>
            </a:r>
            <a:r>
              <a:rPr lang="en-US" sz="1600" dirty="0"/>
              <a:t>s) + (0.05) (0.1 </a:t>
            </a:r>
            <a:r>
              <a:rPr lang="el-GR" sz="1600" dirty="0"/>
              <a:t>μ</a:t>
            </a:r>
            <a:r>
              <a:rPr lang="en-US" sz="1600" dirty="0"/>
              <a:t>s + 1 </a:t>
            </a:r>
            <a:r>
              <a:rPr lang="el-GR" sz="1600" dirty="0"/>
              <a:t>μ</a:t>
            </a:r>
            <a:r>
              <a:rPr lang="en-US" sz="1600" dirty="0"/>
              <a:t>s) =  0.095 + 0.055 =  0.15 </a:t>
            </a:r>
            <a:r>
              <a:rPr lang="el-GR" sz="1600" dirty="0"/>
              <a:t>μ</a:t>
            </a:r>
            <a:r>
              <a:rPr lang="en-US" sz="1600" dirty="0"/>
              <a:t>s</a:t>
            </a:r>
          </a:p>
        </p:txBody>
      </p:sp>
    </p:spTree>
    <p:extLst>
      <p:ext uri="{BB962C8B-B14F-4D97-AF65-F5344CB8AC3E}">
        <p14:creationId xmlns:p14="http://schemas.microsoft.com/office/powerpoint/2010/main" val="215296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AC440B-50C2-4AB8-95C9-76E7FFF56D60}"/>
              </a:ext>
            </a:extLst>
          </p:cNvPr>
          <p:cNvSpPr>
            <a:spLocks noGrp="1"/>
          </p:cNvSpPr>
          <p:nvPr>
            <p:ph type="title"/>
          </p:nvPr>
        </p:nvSpPr>
        <p:spPr>
          <a:solidFill>
            <a:schemeClr val="accent2">
              <a:lumMod val="40000"/>
              <a:lumOff val="60000"/>
            </a:schemeClr>
          </a:solidFill>
        </p:spPr>
        <p:txBody>
          <a:bodyPr/>
          <a:lstStyle/>
          <a:p>
            <a:r>
              <a:rPr lang="en-US" dirty="0"/>
              <a:t>Problem Time</a:t>
            </a:r>
          </a:p>
        </p:txBody>
      </p:sp>
      <p:sp>
        <p:nvSpPr>
          <p:cNvPr id="8" name="Content Placeholder 7">
            <a:extLst>
              <a:ext uri="{FF2B5EF4-FFF2-40B4-BE49-F238E27FC236}">
                <a16:creationId xmlns:a16="http://schemas.microsoft.com/office/drawing/2014/main" id="{EE9B6D5B-1D7D-40AB-8903-24BA3B0A9A77}"/>
              </a:ext>
            </a:extLst>
          </p:cNvPr>
          <p:cNvSpPr>
            <a:spLocks noGrp="1"/>
          </p:cNvSpPr>
          <p:nvPr>
            <p:ph idx="1"/>
          </p:nvPr>
        </p:nvSpPr>
        <p:spPr>
          <a:xfrm>
            <a:off x="1983658" y="1066801"/>
            <a:ext cx="8229599" cy="5363307"/>
          </a:xfrm>
        </p:spPr>
        <p:txBody>
          <a:bodyPr/>
          <a:lstStyle/>
          <a:p>
            <a:pPr marL="0" indent="0">
              <a:buNone/>
            </a:pPr>
            <a:r>
              <a:rPr lang="en-US" dirty="0"/>
              <a:t>Consider a memory system with the following parameters:</a:t>
            </a:r>
          </a:p>
          <a:p>
            <a:pPr marL="2219325" lvl="5" indent="0">
              <a:buNone/>
            </a:pPr>
            <a:r>
              <a:rPr lang="en-US" dirty="0"/>
              <a:t>T</a:t>
            </a:r>
            <a:r>
              <a:rPr lang="en-US" baseline="-25000" dirty="0"/>
              <a:t>c</a:t>
            </a:r>
            <a:r>
              <a:rPr lang="en-US" dirty="0"/>
              <a:t> = 50 ns C</a:t>
            </a:r>
            <a:r>
              <a:rPr lang="en-US" baseline="-25000" dirty="0"/>
              <a:t>c</a:t>
            </a:r>
            <a:r>
              <a:rPr lang="en-US" dirty="0"/>
              <a:t> = 0.003 cents/bit</a:t>
            </a:r>
          </a:p>
          <a:p>
            <a:pPr marL="2219325" lvl="5" indent="0">
              <a:buNone/>
            </a:pPr>
            <a:r>
              <a:rPr lang="en-US" dirty="0"/>
              <a:t>T</a:t>
            </a:r>
            <a:r>
              <a:rPr lang="en-US" baseline="-25000" dirty="0"/>
              <a:t>m</a:t>
            </a:r>
            <a:r>
              <a:rPr lang="en-US" dirty="0"/>
              <a:t> = 1500 ns C</a:t>
            </a:r>
            <a:r>
              <a:rPr lang="en-US" baseline="-25000" dirty="0"/>
              <a:t>m</a:t>
            </a:r>
            <a:r>
              <a:rPr lang="en-US" dirty="0"/>
              <a:t> = 0.00001 cents/bit</a:t>
            </a:r>
          </a:p>
          <a:p>
            <a:pPr marL="0" indent="0">
              <a:buNone/>
            </a:pPr>
            <a:r>
              <a:rPr lang="en-US" dirty="0"/>
              <a:t>a) What is the cost of 1 Mbyte of main memory?</a:t>
            </a:r>
          </a:p>
          <a:p>
            <a:pPr marL="0" indent="0">
              <a:buNone/>
            </a:pPr>
            <a:r>
              <a:rPr lang="en-US" dirty="0"/>
              <a:t>b) What is the cost of 1 Mbyte of main memory using cache memory technology?</a:t>
            </a:r>
          </a:p>
          <a:p>
            <a:pPr marL="0" indent="0">
              <a:buNone/>
            </a:pPr>
            <a:r>
              <a:rPr lang="en-US" dirty="0"/>
              <a:t>c) If the effective access time is 10% greater than the cache access time, what is the hit ratio H?</a:t>
            </a:r>
          </a:p>
          <a:p>
            <a:endParaRPr lang="en-US" dirty="0"/>
          </a:p>
        </p:txBody>
      </p:sp>
    </p:spTree>
    <p:extLst>
      <p:ext uri="{BB962C8B-B14F-4D97-AF65-F5344CB8AC3E}">
        <p14:creationId xmlns:p14="http://schemas.microsoft.com/office/powerpoint/2010/main" val="7930054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I/O Techniques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25236877"/>
              </p:ext>
            </p:extLst>
          </p:nvPr>
        </p:nvGraphicFramePr>
        <p:xfrm>
          <a:off x="1676400" y="2667000"/>
          <a:ext cx="7391400"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
        <p:nvSpPr>
          <p:cNvPr id="8" name="TextBox 7"/>
          <p:cNvSpPr txBox="1"/>
          <p:nvPr/>
        </p:nvSpPr>
        <p:spPr>
          <a:xfrm>
            <a:off x="2590800" y="2362200"/>
            <a:ext cx="7467600" cy="369332"/>
          </a:xfrm>
          <a:prstGeom prst="rect">
            <a:avLst/>
          </a:prstGeom>
          <a:noFill/>
        </p:spPr>
        <p:txBody>
          <a:bodyPr wrap="square" rtlCol="0">
            <a:spAutoFit/>
          </a:bodyPr>
          <a:lstStyle/>
          <a:p>
            <a:endParaRPr lang="en-US" dirty="0"/>
          </a:p>
        </p:txBody>
      </p:sp>
      <p:sp>
        <p:nvSpPr>
          <p:cNvPr id="11" name="Rounded Rectangle 4"/>
          <p:cNvSpPr/>
          <p:nvPr/>
        </p:nvSpPr>
        <p:spPr>
          <a:xfrm>
            <a:off x="609599" y="898525"/>
            <a:ext cx="10668001" cy="1676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7742" tIns="0" rIns="217742" bIns="0" numCol="1" spcCol="1270" anchor="ctr" anchorCtr="0">
            <a:noAutofit/>
          </a:bodyPr>
          <a:lstStyle/>
          <a:p>
            <a:pPr defTabSz="266700">
              <a:lnSpc>
                <a:spcPct val="90000"/>
              </a:lnSpc>
              <a:spcAft>
                <a:spcPct val="35000"/>
              </a:spcAft>
              <a:buClr>
                <a:schemeClr val="accent1"/>
              </a:buClr>
              <a:buSzPct val="150000"/>
              <a:buFont typeface="Wingdings" charset="2"/>
              <a:buChar char="§"/>
            </a:pPr>
            <a:r>
              <a:rPr lang="en-US" sz="2400" dirty="0">
                <a:solidFill>
                  <a:schemeClr val="tx1"/>
                </a:solidFill>
              </a:rPr>
              <a:t>  When the processor encounters an instruction relating to I/O, it executes that instruction by issuing a command to the appropriate I/O module.</a:t>
            </a:r>
          </a:p>
        </p:txBody>
      </p:sp>
      <p:pic>
        <p:nvPicPr>
          <p:cNvPr id="3" name="Picture 2">
            <a:extLst>
              <a:ext uri="{FF2B5EF4-FFF2-40B4-BE49-F238E27FC236}">
                <a16:creationId xmlns:a16="http://schemas.microsoft.com/office/drawing/2014/main" id="{370CE148-3CE8-4589-8DCA-548F8716E942}"/>
              </a:ext>
            </a:extLst>
          </p:cNvPr>
          <p:cNvPicPr>
            <a:picLocks noChangeAspect="1"/>
          </p:cNvPicPr>
          <p:nvPr/>
        </p:nvPicPr>
        <p:blipFill>
          <a:blip r:embed="rId8"/>
          <a:stretch>
            <a:fillRect/>
          </a:stretch>
        </p:blipFill>
        <p:spPr>
          <a:xfrm>
            <a:off x="9333358" y="2295526"/>
            <a:ext cx="1133475" cy="334327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Programmed I/O</a:t>
            </a:r>
          </a:p>
        </p:txBody>
      </p:sp>
      <p:sp>
        <p:nvSpPr>
          <p:cNvPr id="3" name="Content Placeholder 2"/>
          <p:cNvSpPr>
            <a:spLocks noGrp="1"/>
          </p:cNvSpPr>
          <p:nvPr>
            <p:ph idx="1"/>
          </p:nvPr>
        </p:nvSpPr>
        <p:spPr>
          <a:xfrm>
            <a:off x="381000" y="1143001"/>
            <a:ext cx="8610601" cy="5257799"/>
          </a:xfrm>
        </p:spPr>
        <p:txBody>
          <a:bodyPr>
            <a:noAutofit/>
          </a:bodyPr>
          <a:lstStyle/>
          <a:p>
            <a:r>
              <a:rPr lang="en-NZ" sz="2900" dirty="0"/>
              <a:t>The I/O module performs the requested action then sets the appropriate bits in the I/O status register </a:t>
            </a:r>
          </a:p>
          <a:p>
            <a:r>
              <a:rPr lang="en-NZ" sz="2900" dirty="0"/>
              <a:t>The processor </a:t>
            </a:r>
            <a:r>
              <a:rPr lang="en-NZ" sz="2900" dirty="0">
                <a:solidFill>
                  <a:srgbClr val="FF0000"/>
                </a:solidFill>
              </a:rPr>
              <a:t>periodically</a:t>
            </a:r>
            <a:r>
              <a:rPr lang="en-NZ" sz="2900" dirty="0"/>
              <a:t> checks the status of the I/O module until it determines the instruction is complete</a:t>
            </a:r>
          </a:p>
          <a:p>
            <a:r>
              <a:rPr lang="en-NZ" sz="2900" dirty="0"/>
              <a:t>With programmed I/O the performance level of the entire system is severely degraded</a:t>
            </a:r>
          </a:p>
          <a:p>
            <a:r>
              <a:rPr lang="en-US" sz="2800" dirty="0">
                <a:highlight>
                  <a:srgbClr val="FFFF00"/>
                </a:highlight>
              </a:rPr>
              <a:t>busy-waiting or polling</a:t>
            </a:r>
            <a:endParaRPr lang="en-NZ" sz="2900" dirty="0">
              <a:highlight>
                <a:srgbClr val="FFFF00"/>
              </a:highlight>
            </a:endParaRPr>
          </a:p>
        </p:txBody>
      </p:sp>
      <p:pic>
        <p:nvPicPr>
          <p:cNvPr id="5" name="Picture 4">
            <a:extLst>
              <a:ext uri="{FF2B5EF4-FFF2-40B4-BE49-F238E27FC236}">
                <a16:creationId xmlns:a16="http://schemas.microsoft.com/office/drawing/2014/main" id="{52C81332-B93C-4876-AF26-A6DC2729CB38}"/>
              </a:ext>
            </a:extLst>
          </p:cNvPr>
          <p:cNvPicPr>
            <a:picLocks noChangeAspect="1"/>
          </p:cNvPicPr>
          <p:nvPr/>
        </p:nvPicPr>
        <p:blipFill>
          <a:blip r:embed="rId3"/>
          <a:stretch>
            <a:fillRect/>
          </a:stretch>
        </p:blipFill>
        <p:spPr>
          <a:xfrm>
            <a:off x="9753600" y="1676400"/>
            <a:ext cx="1133475" cy="334327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Interrupt-Driven I/O</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36377034"/>
              </p:ext>
            </p:extLst>
          </p:nvPr>
        </p:nvGraphicFramePr>
        <p:xfrm>
          <a:off x="1752600" y="1143000"/>
          <a:ext cx="76200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pic>
        <p:nvPicPr>
          <p:cNvPr id="3" name="Picture 2">
            <a:extLst>
              <a:ext uri="{FF2B5EF4-FFF2-40B4-BE49-F238E27FC236}">
                <a16:creationId xmlns:a16="http://schemas.microsoft.com/office/drawing/2014/main" id="{900822F9-08A0-4B61-91B7-D4B4D18C5C2D}"/>
              </a:ext>
            </a:extLst>
          </p:cNvPr>
          <p:cNvPicPr>
            <a:picLocks noChangeAspect="1"/>
          </p:cNvPicPr>
          <p:nvPr/>
        </p:nvPicPr>
        <p:blipFill>
          <a:blip r:embed="rId8"/>
          <a:stretch>
            <a:fillRect/>
          </a:stretch>
        </p:blipFill>
        <p:spPr>
          <a:xfrm>
            <a:off x="9534526" y="1371600"/>
            <a:ext cx="904875" cy="4514850"/>
          </a:xfrm>
          <a:prstGeom prst="rect">
            <a:avLst/>
          </a:prstGeom>
        </p:spPr>
      </p:pic>
      <p:sp>
        <p:nvSpPr>
          <p:cNvPr id="6" name="TextBox 5">
            <a:extLst>
              <a:ext uri="{FF2B5EF4-FFF2-40B4-BE49-F238E27FC236}">
                <a16:creationId xmlns:a16="http://schemas.microsoft.com/office/drawing/2014/main" id="{4BB803EA-FDDB-4548-B1C1-622DC569C048}"/>
              </a:ext>
            </a:extLst>
          </p:cNvPr>
          <p:cNvSpPr txBox="1"/>
          <p:nvPr/>
        </p:nvSpPr>
        <p:spPr>
          <a:xfrm>
            <a:off x="9565003" y="3814637"/>
            <a:ext cx="828675" cy="1077218"/>
          </a:xfrm>
          <a:prstGeom prst="rect">
            <a:avLst/>
          </a:prstGeom>
          <a:solidFill>
            <a:srgbClr val="CBEBCC"/>
          </a:solidFill>
          <a:ln>
            <a:solidFill>
              <a:schemeClr val="accent1">
                <a:lumMod val="60000"/>
                <a:lumOff val="40000"/>
              </a:schemeClr>
            </a:solidFill>
          </a:ln>
        </p:spPr>
        <p:txBody>
          <a:bodyPr wrap="square" rtlCol="0">
            <a:spAutoFit/>
          </a:bodyPr>
          <a:lstStyle/>
          <a:p>
            <a:pPr algn="ctr"/>
            <a:r>
              <a:rPr lang="en-US" sz="1600" dirty="0">
                <a:solidFill>
                  <a:srgbClr val="FF0000"/>
                </a:solidFill>
              </a:rPr>
              <a:t>CPU thread copies data</a:t>
            </a:r>
          </a:p>
        </p:txBody>
      </p:sp>
      <p:pic>
        <p:nvPicPr>
          <p:cNvPr id="8" name="Picture 7">
            <a:extLst>
              <a:ext uri="{FF2B5EF4-FFF2-40B4-BE49-F238E27FC236}">
                <a16:creationId xmlns:a16="http://schemas.microsoft.com/office/drawing/2014/main" id="{4DE88B40-C073-40C4-9977-443537886806}"/>
              </a:ext>
            </a:extLst>
          </p:cNvPr>
          <p:cNvPicPr>
            <a:picLocks noChangeAspect="1"/>
          </p:cNvPicPr>
          <p:nvPr/>
        </p:nvPicPr>
        <p:blipFill>
          <a:blip r:embed="rId9"/>
          <a:stretch>
            <a:fillRect/>
          </a:stretch>
        </p:blipFill>
        <p:spPr>
          <a:xfrm>
            <a:off x="9570080" y="3571763"/>
            <a:ext cx="828675" cy="237794"/>
          </a:xfrm>
          <a:prstGeom prst="rect">
            <a:avLst/>
          </a:prstGeom>
        </p:spPr>
      </p:pic>
      <p:pic>
        <p:nvPicPr>
          <p:cNvPr id="7" name="Picture 6">
            <a:extLst>
              <a:ext uri="{FF2B5EF4-FFF2-40B4-BE49-F238E27FC236}">
                <a16:creationId xmlns:a16="http://schemas.microsoft.com/office/drawing/2014/main" id="{DE00A01F-0F2A-4037-BA05-6E84DEDB13C9}"/>
              </a:ext>
            </a:extLst>
          </p:cNvPr>
          <p:cNvPicPr>
            <a:picLocks noChangeAspect="1"/>
          </p:cNvPicPr>
          <p:nvPr/>
        </p:nvPicPr>
        <p:blipFill>
          <a:blip r:embed="rId10"/>
          <a:stretch>
            <a:fillRect/>
          </a:stretch>
        </p:blipFill>
        <p:spPr>
          <a:xfrm>
            <a:off x="9601200" y="3220114"/>
            <a:ext cx="789298" cy="4273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F0E20-474D-84E5-E755-7FCB4B6A079F}"/>
              </a:ext>
            </a:extLst>
          </p:cNvPr>
          <p:cNvSpPr>
            <a:spLocks noGrp="1"/>
          </p:cNvSpPr>
          <p:nvPr>
            <p:ph type="title"/>
          </p:nvPr>
        </p:nvSpPr>
        <p:spPr/>
        <p:txBody>
          <a:bodyPr/>
          <a:lstStyle/>
          <a:p>
            <a:r>
              <a:rPr lang="en-NZ" dirty="0"/>
              <a:t>Interrupt-Driven I/O</a:t>
            </a:r>
            <a:endParaRPr lang="en-US" dirty="0"/>
          </a:p>
        </p:txBody>
      </p:sp>
      <p:pic>
        <p:nvPicPr>
          <p:cNvPr id="4" name="Picture 8">
            <a:extLst>
              <a:ext uri="{FF2B5EF4-FFF2-40B4-BE49-F238E27FC236}">
                <a16:creationId xmlns:a16="http://schemas.microsoft.com/office/drawing/2014/main" id="{6EFA8210-4E72-7FAF-2195-9EB8F00F4E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16792" y="1038226"/>
            <a:ext cx="5958416"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9748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a:t>Interrupt-Driven I/O Drawbacks</a:t>
            </a:r>
          </a:p>
        </p:txBody>
      </p:sp>
      <p:sp>
        <p:nvSpPr>
          <p:cNvPr id="53251" name="Content Placeholder 2"/>
          <p:cNvSpPr>
            <a:spLocks noGrp="1"/>
          </p:cNvSpPr>
          <p:nvPr>
            <p:ph idx="1"/>
          </p:nvPr>
        </p:nvSpPr>
        <p:spPr/>
        <p:txBody>
          <a:bodyPr>
            <a:normAutofit/>
          </a:bodyPr>
          <a:lstStyle/>
          <a:p>
            <a:endParaRPr lang="en-US" sz="2800" dirty="0"/>
          </a:p>
          <a:p>
            <a:r>
              <a:rPr lang="en-US" sz="2800" dirty="0"/>
              <a:t>Transfer rate is limited by the speed with which the processor can test and service a device</a:t>
            </a:r>
          </a:p>
          <a:p>
            <a:r>
              <a:rPr lang="en-US" sz="2800" dirty="0"/>
              <a:t>The processor is tied up in managing an I/O transfer</a:t>
            </a:r>
          </a:p>
          <a:p>
            <a:pPr lvl="3"/>
            <a:r>
              <a:rPr lang="en-US" sz="2400" dirty="0"/>
              <a:t> A number of instructions must be executed for each I/O transfer</a:t>
            </a:r>
          </a:p>
        </p:txBody>
      </p:sp>
      <p:sp>
        <p:nvSpPr>
          <p:cNvPr id="5" name="Footer Placeholder 4"/>
          <p:cNvSpPr>
            <a:spLocks noGrp="1"/>
          </p:cNvSpPr>
          <p:nvPr>
            <p:ph type="ftr" sz="quarter" idx="4294967295"/>
          </p:nvPr>
        </p:nvSpPr>
        <p:spPr>
          <a:xfrm>
            <a:off x="1524000" y="6492876"/>
            <a:ext cx="3416300" cy="365125"/>
          </a:xfrm>
        </p:spPr>
        <p:txBody>
          <a:bodyPr/>
          <a:lstStyle/>
          <a:p>
            <a:r>
              <a:rPr lang="en-US" dirty="0"/>
              <a:t>© 2017 Pearson Education, Inc., Hoboken, NJ. All rights reserved.</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Direct Memory Access (DMA)</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771188310"/>
              </p:ext>
            </p:extLst>
          </p:nvPr>
        </p:nvGraphicFramePr>
        <p:xfrm>
          <a:off x="1371600" y="2057400"/>
          <a:ext cx="96774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p:cNvSpPr>
            <a:spLocks noGrp="1"/>
          </p:cNvSpPr>
          <p:nvPr>
            <p:ph type="ftr" sz="quarter" idx="4294967295"/>
          </p:nvPr>
        </p:nvSpPr>
        <p:spPr>
          <a:xfrm>
            <a:off x="1524000" y="6492876"/>
            <a:ext cx="3416300" cy="365125"/>
          </a:xfrm>
        </p:spPr>
        <p:txBody>
          <a:bodyPr/>
          <a:lstStyle/>
          <a:p>
            <a:r>
              <a:rPr lang="en-US"/>
              <a:t>© 2017 Pearson Education, Inc., Hoboken, NJ. All rights reserved.</a:t>
            </a:r>
            <a:endParaRPr lang="en-US" dirty="0"/>
          </a:p>
        </p:txBody>
      </p:sp>
      <p:sp>
        <p:nvSpPr>
          <p:cNvPr id="6" name="TextBox 5"/>
          <p:cNvSpPr txBox="1"/>
          <p:nvPr/>
        </p:nvSpPr>
        <p:spPr>
          <a:xfrm>
            <a:off x="1371598" y="1066800"/>
            <a:ext cx="9601197" cy="763286"/>
          </a:xfrm>
          <a:prstGeom prst="rect">
            <a:avLst/>
          </a:prstGeom>
          <a:noFill/>
        </p:spPr>
        <p:txBody>
          <a:bodyPr wrap="square" rtlCol="0">
            <a:spAutoFit/>
          </a:bodyPr>
          <a:lstStyle/>
          <a:p>
            <a:pPr defTabSz="266700">
              <a:lnSpc>
                <a:spcPct val="90000"/>
              </a:lnSpc>
              <a:spcAft>
                <a:spcPct val="35000"/>
              </a:spcAft>
              <a:buClr>
                <a:schemeClr val="accent1"/>
              </a:buClr>
              <a:buSzPct val="150000"/>
              <a:buFont typeface="Wingdings" charset="2"/>
              <a:buChar char="§"/>
            </a:pPr>
            <a:r>
              <a:rPr lang="en-NZ" sz="2400" dirty="0">
                <a:latin typeface="+mn-lt"/>
              </a:rPr>
              <a:t> Performed by a separate module on the system bus or incorporated into an I/O module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DDF2-5694-E084-0168-AAC75CAD2F3F}"/>
              </a:ext>
            </a:extLst>
          </p:cNvPr>
          <p:cNvSpPr>
            <a:spLocks noGrp="1"/>
          </p:cNvSpPr>
          <p:nvPr>
            <p:ph type="title"/>
          </p:nvPr>
        </p:nvSpPr>
        <p:spPr/>
        <p:txBody>
          <a:bodyPr/>
          <a:lstStyle/>
          <a:p>
            <a:r>
              <a:rPr lang="en-US" dirty="0"/>
              <a:t>Steps in a DMA transfer.</a:t>
            </a:r>
          </a:p>
        </p:txBody>
      </p:sp>
      <p:pic>
        <p:nvPicPr>
          <p:cNvPr id="4" name="Content Placeholder 3">
            <a:extLst>
              <a:ext uri="{FF2B5EF4-FFF2-40B4-BE49-F238E27FC236}">
                <a16:creationId xmlns:a16="http://schemas.microsoft.com/office/drawing/2014/main" id="{DE7A89C0-B39F-68D0-AD69-45D2F9E22999}"/>
              </a:ext>
            </a:extLst>
          </p:cNvPr>
          <p:cNvPicPr>
            <a:picLocks noGrp="1" noChangeAspect="1"/>
          </p:cNvPicPr>
          <p:nvPr>
            <p:ph idx="1"/>
          </p:nvPr>
        </p:nvPicPr>
        <p:blipFill>
          <a:blip r:embed="rId2"/>
          <a:stretch>
            <a:fillRect/>
          </a:stretch>
        </p:blipFill>
        <p:spPr>
          <a:xfrm>
            <a:off x="2768600" y="1198562"/>
            <a:ext cx="6654800" cy="5041900"/>
          </a:xfrm>
          <a:prstGeom prst="rect">
            <a:avLst/>
          </a:prstGeom>
        </p:spPr>
      </p:pic>
    </p:spTree>
    <p:extLst>
      <p:ext uri="{BB962C8B-B14F-4D97-AF65-F5344CB8AC3E}">
        <p14:creationId xmlns:p14="http://schemas.microsoft.com/office/powerpoint/2010/main" val="194224465"/>
      </p:ext>
    </p:extLst>
  </p:cSld>
  <p:clrMapOvr>
    <a:masterClrMapping/>
  </p:clrMapOvr>
</p:sld>
</file>

<file path=ppt/theme/theme1.xml><?xml version="1.0" encoding="utf-8"?>
<a:theme xmlns:a="http://schemas.openxmlformats.org/drawingml/2006/main" name="CSCI-442">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3A445A9F-F5D2-4815-B397-FEC9F695A4B5}" vid="{954635DF-A6A7-447A-92C5-7E2BC0A0AD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38</TotalTime>
  <Words>16481</Words>
  <Application>Microsoft Macintosh PowerPoint</Application>
  <PresentationFormat>Widescreen</PresentationFormat>
  <Paragraphs>1050</Paragraphs>
  <Slides>110</Slides>
  <Notes>65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110</vt:i4>
      </vt:variant>
    </vt:vector>
  </HeadingPairs>
  <TitlesOfParts>
    <vt:vector size="119" baseType="lpstr">
      <vt:lpstr>Times</vt:lpstr>
      <vt:lpstr>Arial</vt:lpstr>
      <vt:lpstr>Calibri</vt:lpstr>
      <vt:lpstr>Calisto MT</vt:lpstr>
      <vt:lpstr>Geneva</vt:lpstr>
      <vt:lpstr>Helvetica</vt:lpstr>
      <vt:lpstr>Roboto</vt:lpstr>
      <vt:lpstr>Wingdings</vt:lpstr>
      <vt:lpstr>CSCI-442</vt:lpstr>
      <vt:lpstr>Computer System Overview</vt:lpstr>
      <vt:lpstr>Operating System</vt:lpstr>
      <vt:lpstr>What’s An Operating System?</vt:lpstr>
      <vt:lpstr>PowerPoint Presentation</vt:lpstr>
      <vt:lpstr>Overview</vt:lpstr>
      <vt:lpstr>Question Time?</vt:lpstr>
      <vt:lpstr>A typical PC computer system</vt:lpstr>
      <vt:lpstr>Example of Computer Systems</vt:lpstr>
      <vt:lpstr>Example of Computer Systems</vt:lpstr>
      <vt:lpstr>Example of Computer Systems</vt:lpstr>
      <vt:lpstr>Example of Computer Systems</vt:lpstr>
      <vt:lpstr>Example of Computer Systems</vt:lpstr>
      <vt:lpstr>Example of Computer Systems</vt:lpstr>
      <vt:lpstr>    Basic Elements of a Computer System</vt:lpstr>
      <vt:lpstr>           System Bus</vt:lpstr>
      <vt:lpstr>           System Bus</vt:lpstr>
      <vt:lpstr>Processor</vt:lpstr>
      <vt:lpstr>Main Memory</vt:lpstr>
      <vt:lpstr>Types of Memory</vt:lpstr>
      <vt:lpstr> Storage-device hierarchy</vt:lpstr>
      <vt:lpstr>I/O Modules</vt:lpstr>
      <vt:lpstr>A Modern System Architecture</vt:lpstr>
      <vt:lpstr>     Microprocessor</vt:lpstr>
      <vt:lpstr>Graphical Processing Units (GPUs)</vt:lpstr>
      <vt:lpstr>Digital Signal Processors (DSPs)</vt:lpstr>
      <vt:lpstr>System on a Chip (SoC)</vt:lpstr>
      <vt:lpstr>Instruction Execution</vt:lpstr>
      <vt:lpstr>Instruction Execution</vt:lpstr>
      <vt:lpstr>Instruction Fetch and Execute</vt:lpstr>
      <vt:lpstr>Instruction Register (IR)</vt:lpstr>
      <vt:lpstr>PowerPoint Presentation</vt:lpstr>
      <vt:lpstr>Hexadecimal</vt:lpstr>
      <vt:lpstr>PowerPoint Presentation</vt:lpstr>
      <vt:lpstr>Instruction 1</vt:lpstr>
      <vt:lpstr>Instruction 1</vt:lpstr>
      <vt:lpstr>Instruction 1</vt:lpstr>
      <vt:lpstr>Instruction 2</vt:lpstr>
      <vt:lpstr>Instruction 3</vt:lpstr>
      <vt:lpstr>PowerPoint Presentation</vt:lpstr>
      <vt:lpstr>PowerPoint Presentation</vt:lpstr>
      <vt:lpstr>Interrupts</vt:lpstr>
      <vt:lpstr>PowerPoint Presentation</vt:lpstr>
      <vt:lpstr>Figure 1.5  Program flow of control with and without interrupts</vt:lpstr>
      <vt:lpstr>Figure 1.5  Program flow of control with and without interrupts</vt:lpstr>
      <vt:lpstr>Figure 1.5  Program flow of control with and without interrupts</vt:lpstr>
      <vt:lpstr>Figure 1.5  Program flow of control with interrupts</vt:lpstr>
      <vt:lpstr>Figure 1.5  Program flow of control with interrupts</vt:lpstr>
      <vt:lpstr>Figure 1.5  Program flow of control with interrupts</vt:lpstr>
      <vt:lpstr>Figure 1.5  Program flow of control with interrupts</vt:lpstr>
      <vt:lpstr>Figure 1.5  Program flow of control with interrupts</vt:lpstr>
      <vt:lpstr>Figure 1.5  Program flow of control with interrupts</vt:lpstr>
      <vt:lpstr>Figure 1.5  Program flow of control with interrupts</vt:lpstr>
      <vt:lpstr>Figure 1.5  Program flow of control with interrupts</vt:lpstr>
      <vt:lpstr>Figure 1.5  Program flow of control with interrupts</vt:lpstr>
      <vt:lpstr>Figure 1.5  Program flow of control with interrupts</vt:lpstr>
      <vt:lpstr>Figure 1.5  Program flow of control with interrupts</vt:lpstr>
      <vt:lpstr>Figure 1.5  Program flow of control with interrupts</vt:lpstr>
      <vt:lpstr>Figure 1.5  Program flow of control with interrupts</vt:lpstr>
      <vt:lpstr>Figure 1.5  Program flow of control with interrupts</vt:lpstr>
      <vt:lpstr>Figure 1.5  Program flow of control with interrupts</vt:lpstr>
      <vt:lpstr>Figure 1.5  Program flow of control with interrupts</vt:lpstr>
      <vt:lpstr>PowerPoint Presentation</vt:lpstr>
      <vt:lpstr>PowerPoint Presentation</vt:lpstr>
      <vt:lpstr>PowerPoint Presentation</vt:lpstr>
      <vt:lpstr>Question Time</vt:lpstr>
      <vt:lpstr>Question Time</vt:lpstr>
      <vt:lpstr>Sample list of interrupts</vt:lpstr>
      <vt:lpstr>PowerPoint Presentation</vt:lpstr>
      <vt:lpstr>PowerPoint Presentation</vt:lpstr>
      <vt:lpstr>PowerPoint Presentation</vt:lpstr>
      <vt:lpstr>Multiple Interrupts</vt:lpstr>
      <vt:lpstr>PowerPoint Presentation</vt:lpstr>
      <vt:lpstr>PowerPoint Presentation</vt:lpstr>
      <vt:lpstr>PowerPoint Presentation</vt:lpstr>
      <vt:lpstr>Memory Hierarchy</vt:lpstr>
      <vt:lpstr>The Memory Hierarchy</vt:lpstr>
      <vt:lpstr>PowerPoint Presentation</vt:lpstr>
      <vt:lpstr>Cache Memory</vt:lpstr>
      <vt:lpstr>PowerPoint Presentation</vt:lpstr>
      <vt:lpstr>PowerPoint Presentation</vt:lpstr>
      <vt:lpstr>Principle of Locality</vt:lpstr>
      <vt:lpstr>The principle of locality</vt:lpstr>
      <vt:lpstr>Temporal locality in data</vt:lpstr>
      <vt:lpstr>Spatial locality in data</vt:lpstr>
      <vt:lpstr>PowerPoint Presentation</vt:lpstr>
      <vt:lpstr>PowerPoint Presentation</vt:lpstr>
      <vt:lpstr>Cache Design</vt:lpstr>
      <vt:lpstr>Cache and Block Size</vt:lpstr>
      <vt:lpstr>Mapping Function</vt:lpstr>
      <vt:lpstr>Replacement Algorithm</vt:lpstr>
      <vt:lpstr>Effective Access Time (EAT)</vt:lpstr>
      <vt:lpstr>Problem Time</vt:lpstr>
      <vt:lpstr>I/O Techniques</vt:lpstr>
      <vt:lpstr>Programmed I/O</vt:lpstr>
      <vt:lpstr>Interrupt-Driven I/O</vt:lpstr>
      <vt:lpstr>Interrupt-Driven I/O</vt:lpstr>
      <vt:lpstr>Interrupt-Driven I/O Drawbacks</vt:lpstr>
      <vt:lpstr>Direct Memory Access (DMA)</vt:lpstr>
      <vt:lpstr>Steps in a DMA transfer.</vt:lpstr>
      <vt:lpstr>Steps in a DMA transfer</vt:lpstr>
      <vt:lpstr>Steps in a DMA transfer</vt:lpstr>
      <vt:lpstr>Steps in a DMA transfer</vt:lpstr>
      <vt:lpstr>Direct Memory Access</vt:lpstr>
      <vt:lpstr>Symmetric Multiprocessors  (SMP)</vt:lpstr>
      <vt:lpstr>SMP Advantages</vt:lpstr>
      <vt:lpstr>PowerPoint Presentation</vt:lpstr>
      <vt:lpstr>PowerPoint Presentation</vt:lpstr>
      <vt:lpstr>Summary</vt:lpstr>
      <vt:lpstr>Question Time?</vt:lpstr>
      <vt:lpstr>Solutions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Computer System Overview</dc:title>
  <dc:creator/>
  <cp:lastModifiedBy>Anonymous Author</cp:lastModifiedBy>
  <cp:revision>4</cp:revision>
  <dcterms:created xsi:type="dcterms:W3CDTF">2017-02-23T04:34:30Z</dcterms:created>
  <dcterms:modified xsi:type="dcterms:W3CDTF">2025-01-14T19:09:34Z</dcterms:modified>
</cp:coreProperties>
</file>